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0" r:id="rId2"/>
    <p:sldId id="481" r:id="rId3"/>
    <p:sldId id="482" r:id="rId4"/>
    <p:sldId id="441" r:id="rId5"/>
    <p:sldId id="475" r:id="rId6"/>
    <p:sldId id="490" r:id="rId7"/>
    <p:sldId id="491" r:id="rId8"/>
    <p:sldId id="334" r:id="rId9"/>
    <p:sldId id="476" r:id="rId10"/>
    <p:sldId id="335" r:id="rId11"/>
    <p:sldId id="495" r:id="rId12"/>
    <p:sldId id="428" r:id="rId13"/>
    <p:sldId id="430" r:id="rId14"/>
    <p:sldId id="432" r:id="rId15"/>
    <p:sldId id="433" r:id="rId16"/>
    <p:sldId id="493" r:id="rId17"/>
    <p:sldId id="496" r:id="rId18"/>
    <p:sldId id="497" r:id="rId19"/>
    <p:sldId id="339" r:id="rId20"/>
    <p:sldId id="492" r:id="rId21"/>
    <p:sldId id="340" r:id="rId22"/>
    <p:sldId id="407" r:id="rId23"/>
    <p:sldId id="442" r:id="rId24"/>
    <p:sldId id="341" r:id="rId25"/>
    <p:sldId id="342" r:id="rId26"/>
    <p:sldId id="343" r:id="rId27"/>
    <p:sldId id="434" r:id="rId28"/>
    <p:sldId id="27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625"/>
    <a:srgbClr val="AE1A2E"/>
    <a:srgbClr val="C91C33"/>
    <a:srgbClr val="A7192C"/>
    <a:srgbClr val="7C7C7C"/>
    <a:srgbClr val="DBDBDB"/>
    <a:srgbClr val="CA1C33"/>
    <a:srgbClr val="EF213F"/>
    <a:srgbClr val="E5203C"/>
    <a:srgbClr val="991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86427"/>
  </p:normalViewPr>
  <p:slideViewPr>
    <p:cSldViewPr snapToGrid="0" snapToObjects="1">
      <p:cViewPr varScale="1">
        <p:scale>
          <a:sx n="61" d="100"/>
          <a:sy n="61" d="100"/>
        </p:scale>
        <p:origin x="42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13B17D-D238-4DE4-9509-4238E89CE39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AA80E6-489E-44BF-8A56-BBB6E86F01E9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设备</a:t>
          </a:r>
          <a:endParaRPr lang="zh-CN" altLang="en-US" dirty="0">
            <a:solidFill>
              <a:schemeClr val="tx1"/>
            </a:solidFill>
          </a:endParaRPr>
        </a:p>
      </dgm:t>
    </dgm:pt>
    <dgm:pt modelId="{15FFF19F-E652-450A-9379-930DA2DB8038}" type="parTrans" cxnId="{1C884E26-496D-4B94-B73B-CD83901A641B}">
      <dgm:prSet/>
      <dgm:spPr/>
      <dgm:t>
        <a:bodyPr/>
        <a:lstStyle/>
        <a:p>
          <a:endParaRPr lang="zh-CN" altLang="en-US"/>
        </a:p>
      </dgm:t>
    </dgm:pt>
    <dgm:pt modelId="{D45342AE-359F-4C1D-95C7-41108B2DBE42}" type="sibTrans" cxnId="{1C884E26-496D-4B94-B73B-CD83901A641B}">
      <dgm:prSet/>
      <dgm:spPr/>
      <dgm:t>
        <a:bodyPr/>
        <a:lstStyle/>
        <a:p>
          <a:endParaRPr lang="zh-CN" altLang="en-US"/>
        </a:p>
      </dgm:t>
    </dgm:pt>
    <dgm:pt modelId="{90AE49F9-30DD-4CEB-A5B3-E83AC59BAC87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数据</a:t>
          </a:r>
          <a:endParaRPr lang="zh-CN" altLang="en-US" dirty="0">
            <a:solidFill>
              <a:schemeClr val="tx1"/>
            </a:solidFill>
          </a:endParaRPr>
        </a:p>
      </dgm:t>
    </dgm:pt>
    <dgm:pt modelId="{50ED3541-694C-4404-97E5-614B4D772F77}" type="parTrans" cxnId="{207D4445-FC4C-4D6C-AB19-0056F17AEFD8}">
      <dgm:prSet/>
      <dgm:spPr/>
      <dgm:t>
        <a:bodyPr/>
        <a:lstStyle/>
        <a:p>
          <a:endParaRPr lang="zh-CN" altLang="en-US"/>
        </a:p>
      </dgm:t>
    </dgm:pt>
    <dgm:pt modelId="{678DCCEC-D0E7-47D7-AFC9-635F08B52E22}" type="sibTrans" cxnId="{207D4445-FC4C-4D6C-AB19-0056F17AEFD8}">
      <dgm:prSet/>
      <dgm:spPr/>
      <dgm:t>
        <a:bodyPr/>
        <a:lstStyle/>
        <a:p>
          <a:endParaRPr lang="zh-CN" altLang="en-US"/>
        </a:p>
      </dgm:t>
    </dgm:pt>
    <dgm:pt modelId="{2B70B3D6-6B0F-46F5-A57F-CE0ABA776EA6}">
      <dgm:prSet phldrT="[Text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智能算法</a:t>
          </a:r>
          <a:endParaRPr lang="zh-CN" altLang="en-US" dirty="0">
            <a:solidFill>
              <a:schemeClr val="tx1"/>
            </a:solidFill>
          </a:endParaRPr>
        </a:p>
      </dgm:t>
    </dgm:pt>
    <dgm:pt modelId="{80E43CF5-3237-4D5D-B313-1A7F87700378}" type="parTrans" cxnId="{E35DBA10-006E-480F-878E-C737C4024AAA}">
      <dgm:prSet/>
      <dgm:spPr/>
      <dgm:t>
        <a:bodyPr/>
        <a:lstStyle/>
        <a:p>
          <a:endParaRPr lang="zh-CN" altLang="en-US"/>
        </a:p>
      </dgm:t>
    </dgm:pt>
    <dgm:pt modelId="{6A3BD7DE-7DB9-4A80-A1C0-1C74A808A38B}" type="sibTrans" cxnId="{E35DBA10-006E-480F-878E-C737C4024AAA}">
      <dgm:prSet/>
      <dgm:spPr/>
      <dgm:t>
        <a:bodyPr/>
        <a:lstStyle/>
        <a:p>
          <a:endParaRPr lang="zh-CN" altLang="en-US"/>
        </a:p>
      </dgm:t>
    </dgm:pt>
    <dgm:pt modelId="{BF669B4A-24F0-45FE-94E2-5D644F175EDA}" type="pres">
      <dgm:prSet presAssocID="{E513B17D-D238-4DE4-9509-4238E89CE39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C415B53-D5F2-40CF-83EF-64ECACC97A0E}" type="pres">
      <dgm:prSet presAssocID="{BBAA80E6-489E-44BF-8A56-BBB6E86F01E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EC3959-5120-4467-A6BC-B8EAA985CC21}" type="pres">
      <dgm:prSet presAssocID="{D45342AE-359F-4C1D-95C7-41108B2DBE42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5D2A193E-37B6-4607-A63D-F50945FE48B2}" type="pres">
      <dgm:prSet presAssocID="{D45342AE-359F-4C1D-95C7-41108B2DBE42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69C75188-3F1E-409F-AE1E-9AF9D14D3E4F}" type="pres">
      <dgm:prSet presAssocID="{90AE49F9-30DD-4CEB-A5B3-E83AC59BAC8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F87EDB-AB60-4462-9BD2-BADE999BE9E8}" type="pres">
      <dgm:prSet presAssocID="{678DCCEC-D0E7-47D7-AFC9-635F08B52E2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ADC7075-535C-416C-92D0-275DDFADD641}" type="pres">
      <dgm:prSet presAssocID="{678DCCEC-D0E7-47D7-AFC9-635F08B52E2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1EA6FCED-F1CF-4131-AE39-2FF9480594FE}" type="pres">
      <dgm:prSet presAssocID="{2B70B3D6-6B0F-46F5-A57F-CE0ABA776EA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EB8F35-C951-428C-B0A2-72C01969B634}" type="pres">
      <dgm:prSet presAssocID="{6A3BD7DE-7DB9-4A80-A1C0-1C74A808A38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B9CD9114-1320-496C-B653-3B51AD42A31C}" type="pres">
      <dgm:prSet presAssocID="{6A3BD7DE-7DB9-4A80-A1C0-1C74A808A38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DDA20691-9AC9-4C6A-B709-F1BAC4EE14B3}" type="presOf" srcId="{6A3BD7DE-7DB9-4A80-A1C0-1C74A808A38B}" destId="{B9CD9114-1320-496C-B653-3B51AD42A31C}" srcOrd="1" destOrd="0" presId="urn:microsoft.com/office/officeart/2005/8/layout/cycle2"/>
    <dgm:cxn modelId="{FDEF17AB-29B4-4089-9AF9-B8C3A58661C5}" type="presOf" srcId="{D45342AE-359F-4C1D-95C7-41108B2DBE42}" destId="{5D2A193E-37B6-4607-A63D-F50945FE48B2}" srcOrd="1" destOrd="0" presId="urn:microsoft.com/office/officeart/2005/8/layout/cycle2"/>
    <dgm:cxn modelId="{7D817F0B-12B8-40EB-A031-B151F4D261A9}" type="presOf" srcId="{678DCCEC-D0E7-47D7-AFC9-635F08B52E22}" destId="{CADC7075-535C-416C-92D0-275DDFADD641}" srcOrd="1" destOrd="0" presId="urn:microsoft.com/office/officeart/2005/8/layout/cycle2"/>
    <dgm:cxn modelId="{207D4445-FC4C-4D6C-AB19-0056F17AEFD8}" srcId="{E513B17D-D238-4DE4-9509-4238E89CE390}" destId="{90AE49F9-30DD-4CEB-A5B3-E83AC59BAC87}" srcOrd="1" destOrd="0" parTransId="{50ED3541-694C-4404-97E5-614B4D772F77}" sibTransId="{678DCCEC-D0E7-47D7-AFC9-635F08B52E22}"/>
    <dgm:cxn modelId="{E35DBA10-006E-480F-878E-C737C4024AAA}" srcId="{E513B17D-D238-4DE4-9509-4238E89CE390}" destId="{2B70B3D6-6B0F-46F5-A57F-CE0ABA776EA6}" srcOrd="2" destOrd="0" parTransId="{80E43CF5-3237-4D5D-B313-1A7F87700378}" sibTransId="{6A3BD7DE-7DB9-4A80-A1C0-1C74A808A38B}"/>
    <dgm:cxn modelId="{F7329D4B-28E5-43C9-8223-6D5F943470CC}" type="presOf" srcId="{E513B17D-D238-4DE4-9509-4238E89CE390}" destId="{BF669B4A-24F0-45FE-94E2-5D644F175EDA}" srcOrd="0" destOrd="0" presId="urn:microsoft.com/office/officeart/2005/8/layout/cycle2"/>
    <dgm:cxn modelId="{7FA4B906-D560-4BC8-8016-671B32E0A48E}" type="presOf" srcId="{2B70B3D6-6B0F-46F5-A57F-CE0ABA776EA6}" destId="{1EA6FCED-F1CF-4131-AE39-2FF9480594FE}" srcOrd="0" destOrd="0" presId="urn:microsoft.com/office/officeart/2005/8/layout/cycle2"/>
    <dgm:cxn modelId="{1EA69814-ADE7-4A86-BC15-D481505A23B4}" type="presOf" srcId="{BBAA80E6-489E-44BF-8A56-BBB6E86F01E9}" destId="{DC415B53-D5F2-40CF-83EF-64ECACC97A0E}" srcOrd="0" destOrd="0" presId="urn:microsoft.com/office/officeart/2005/8/layout/cycle2"/>
    <dgm:cxn modelId="{E905BB52-2FC6-4C35-8E4D-B88CD8B92946}" type="presOf" srcId="{90AE49F9-30DD-4CEB-A5B3-E83AC59BAC87}" destId="{69C75188-3F1E-409F-AE1E-9AF9D14D3E4F}" srcOrd="0" destOrd="0" presId="urn:microsoft.com/office/officeart/2005/8/layout/cycle2"/>
    <dgm:cxn modelId="{270593B7-14C0-4A7B-91C3-2310A0729C9B}" type="presOf" srcId="{6A3BD7DE-7DB9-4A80-A1C0-1C74A808A38B}" destId="{91EB8F35-C951-428C-B0A2-72C01969B634}" srcOrd="0" destOrd="0" presId="urn:microsoft.com/office/officeart/2005/8/layout/cycle2"/>
    <dgm:cxn modelId="{1C884E26-496D-4B94-B73B-CD83901A641B}" srcId="{E513B17D-D238-4DE4-9509-4238E89CE390}" destId="{BBAA80E6-489E-44BF-8A56-BBB6E86F01E9}" srcOrd="0" destOrd="0" parTransId="{15FFF19F-E652-450A-9379-930DA2DB8038}" sibTransId="{D45342AE-359F-4C1D-95C7-41108B2DBE42}"/>
    <dgm:cxn modelId="{E6BB90D1-9ADE-4C4B-BE31-B1946E38A39D}" type="presOf" srcId="{D45342AE-359F-4C1D-95C7-41108B2DBE42}" destId="{4EEC3959-5120-4467-A6BC-B8EAA985CC21}" srcOrd="0" destOrd="0" presId="urn:microsoft.com/office/officeart/2005/8/layout/cycle2"/>
    <dgm:cxn modelId="{581A5CB1-2612-4A96-B7A4-6B9F8DAFF501}" type="presOf" srcId="{678DCCEC-D0E7-47D7-AFC9-635F08B52E22}" destId="{19F87EDB-AB60-4462-9BD2-BADE999BE9E8}" srcOrd="0" destOrd="0" presId="urn:microsoft.com/office/officeart/2005/8/layout/cycle2"/>
    <dgm:cxn modelId="{81485F38-B5DF-4C41-A408-A5246725CC32}" type="presParOf" srcId="{BF669B4A-24F0-45FE-94E2-5D644F175EDA}" destId="{DC415B53-D5F2-40CF-83EF-64ECACC97A0E}" srcOrd="0" destOrd="0" presId="urn:microsoft.com/office/officeart/2005/8/layout/cycle2"/>
    <dgm:cxn modelId="{AE9C9D44-F276-4D00-A9D4-6CE92FAA2F34}" type="presParOf" srcId="{BF669B4A-24F0-45FE-94E2-5D644F175EDA}" destId="{4EEC3959-5120-4467-A6BC-B8EAA985CC21}" srcOrd="1" destOrd="0" presId="urn:microsoft.com/office/officeart/2005/8/layout/cycle2"/>
    <dgm:cxn modelId="{5546B77A-650C-448A-9676-A597F3D69CFF}" type="presParOf" srcId="{4EEC3959-5120-4467-A6BC-B8EAA985CC21}" destId="{5D2A193E-37B6-4607-A63D-F50945FE48B2}" srcOrd="0" destOrd="0" presId="urn:microsoft.com/office/officeart/2005/8/layout/cycle2"/>
    <dgm:cxn modelId="{FA921D73-A64B-4AD7-A177-92EA589D1100}" type="presParOf" srcId="{BF669B4A-24F0-45FE-94E2-5D644F175EDA}" destId="{69C75188-3F1E-409F-AE1E-9AF9D14D3E4F}" srcOrd="2" destOrd="0" presId="urn:microsoft.com/office/officeart/2005/8/layout/cycle2"/>
    <dgm:cxn modelId="{433BE61B-3541-49F0-B0E2-9B931B75B1BF}" type="presParOf" srcId="{BF669B4A-24F0-45FE-94E2-5D644F175EDA}" destId="{19F87EDB-AB60-4462-9BD2-BADE999BE9E8}" srcOrd="3" destOrd="0" presId="urn:microsoft.com/office/officeart/2005/8/layout/cycle2"/>
    <dgm:cxn modelId="{61D3983D-D015-4AF1-AD31-BA71AD2136DA}" type="presParOf" srcId="{19F87EDB-AB60-4462-9BD2-BADE999BE9E8}" destId="{CADC7075-535C-416C-92D0-275DDFADD641}" srcOrd="0" destOrd="0" presId="urn:microsoft.com/office/officeart/2005/8/layout/cycle2"/>
    <dgm:cxn modelId="{6797AA79-82F9-408B-B1A1-84E4EC9EDFBF}" type="presParOf" srcId="{BF669B4A-24F0-45FE-94E2-5D644F175EDA}" destId="{1EA6FCED-F1CF-4131-AE39-2FF9480594FE}" srcOrd="4" destOrd="0" presId="urn:microsoft.com/office/officeart/2005/8/layout/cycle2"/>
    <dgm:cxn modelId="{387C6822-3B49-4BAA-A42D-61A8C5C873EA}" type="presParOf" srcId="{BF669B4A-24F0-45FE-94E2-5D644F175EDA}" destId="{91EB8F35-C951-428C-B0A2-72C01969B634}" srcOrd="5" destOrd="0" presId="urn:microsoft.com/office/officeart/2005/8/layout/cycle2"/>
    <dgm:cxn modelId="{6ECA5E02-A414-4B80-89AE-ED52A351706B}" type="presParOf" srcId="{91EB8F35-C951-428C-B0A2-72C01969B634}" destId="{B9CD9114-1320-496C-B653-3B51AD42A31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C476B5-C33E-4D90-AFCB-7F5FCDF420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7FC84B-4460-40BB-8E0C-41CC0E3DAC3C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传感器级姿态计算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C40911D6-05DA-49B9-8780-3D7232D9B8B0}" type="parTrans" cxnId="{E3730943-213F-4EB9-961C-AB17D0E3B269}">
      <dgm:prSet/>
      <dgm:spPr/>
      <dgm:t>
        <a:bodyPr/>
        <a:lstStyle/>
        <a:p>
          <a:endParaRPr lang="zh-CN" altLang="en-US"/>
        </a:p>
      </dgm:t>
    </dgm:pt>
    <dgm:pt modelId="{2C932EC3-767D-4397-8DAC-D1C5D69F2C48}" type="sibTrans" cxnId="{E3730943-213F-4EB9-961C-AB17D0E3B26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929E8C39-53FC-458E-BCAF-69376E87BC87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骨骼姿态和运动计算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39EF7436-6CAA-467E-91D9-50FB10F2E816}" type="parTrans" cxnId="{7F9B55E5-8B92-4503-971D-17BE49BA6B80}">
      <dgm:prSet/>
      <dgm:spPr/>
      <dgm:t>
        <a:bodyPr/>
        <a:lstStyle/>
        <a:p>
          <a:endParaRPr lang="zh-CN" altLang="en-US"/>
        </a:p>
      </dgm:t>
    </dgm:pt>
    <dgm:pt modelId="{08829704-0BF7-443F-9F33-2C354B4F8E32}" type="sibTrans" cxnId="{7F9B55E5-8B92-4503-971D-17BE49BA6B80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C0AE82BF-BD20-4DD3-AC69-CEA876156291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en-US" altLang="zh-CN" dirty="0" err="1" smtClean="0">
              <a:solidFill>
                <a:sysClr val="windowText" lastClr="000000"/>
              </a:solidFill>
            </a:rPr>
            <a:t>Kalman</a:t>
          </a:r>
          <a:r>
            <a:rPr lang="zh-CN" altLang="en-US" dirty="0" smtClean="0">
              <a:solidFill>
                <a:sysClr val="windowText" lastClr="000000"/>
              </a:solidFill>
            </a:rPr>
            <a:t>滤波计算骨骼位置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BBEF4810-9C96-465C-8BE1-81674670D02B}" type="parTrans" cxnId="{9AA58F52-AD50-4AD1-BEEF-97C7AD723DC8}">
      <dgm:prSet/>
      <dgm:spPr/>
      <dgm:t>
        <a:bodyPr/>
        <a:lstStyle/>
        <a:p>
          <a:endParaRPr lang="zh-CN" altLang="en-US"/>
        </a:p>
      </dgm:t>
    </dgm:pt>
    <dgm:pt modelId="{8A78581F-9CB3-448B-8F87-5FDC11E327ED}" type="sibTrans" cxnId="{9AA58F52-AD50-4AD1-BEEF-97C7AD723DC8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A8FC75EE-5616-46A0-A787-50E4DC34F440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简单接触判断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A9F1D7BC-ADE6-4FE4-B82C-7BFD3D645ADE}" type="parTrans" cxnId="{045418D2-0B6D-4415-B57C-C6859831D54D}">
      <dgm:prSet/>
      <dgm:spPr/>
      <dgm:t>
        <a:bodyPr/>
        <a:lstStyle/>
        <a:p>
          <a:endParaRPr lang="zh-CN" altLang="en-US"/>
        </a:p>
      </dgm:t>
    </dgm:pt>
    <dgm:pt modelId="{2EAED08B-1ACD-4DC1-879C-19B2CBD21D1A}" type="sibTrans" cxnId="{045418D2-0B6D-4415-B57C-C6859831D54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C7887063-DF9C-4D8B-B0C8-E9AB8422FBF2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基于接触的人体位置修正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94BEC5CD-203B-4409-A8EC-4ADD804FECE0}" type="parTrans" cxnId="{3F8ECE3D-5B3A-4153-BAE4-9CD71BE1559F}">
      <dgm:prSet/>
      <dgm:spPr/>
      <dgm:t>
        <a:bodyPr/>
        <a:lstStyle/>
        <a:p>
          <a:endParaRPr lang="zh-CN" altLang="en-US"/>
        </a:p>
      </dgm:t>
    </dgm:pt>
    <dgm:pt modelId="{9D72C08F-F1A7-4DBD-8587-B08CC2585FD5}" type="sibTrans" cxnId="{3F8ECE3D-5B3A-4153-BAE4-9CD71BE1559F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40E96EEE-67B0-43DC-A790-709332832353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人体姿态显示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0F3116EE-F2CC-48AC-862D-4E96646A21CA}" type="parTrans" cxnId="{DEAF9FED-9B7F-4046-AA84-BA9F5F24E52C}">
      <dgm:prSet/>
      <dgm:spPr/>
      <dgm:t>
        <a:bodyPr/>
        <a:lstStyle/>
        <a:p>
          <a:endParaRPr lang="zh-CN" altLang="en-US"/>
        </a:p>
      </dgm:t>
    </dgm:pt>
    <dgm:pt modelId="{9104E676-858F-48A7-87A2-88C7121F8325}" type="sibTrans" cxnId="{DEAF9FED-9B7F-4046-AA84-BA9F5F24E52C}">
      <dgm:prSet/>
      <dgm:spPr/>
      <dgm:t>
        <a:bodyPr/>
        <a:lstStyle/>
        <a:p>
          <a:endParaRPr lang="zh-CN" altLang="en-US"/>
        </a:p>
      </dgm:t>
    </dgm:pt>
    <dgm:pt modelId="{FB06D947-B24F-4FB6-B7C7-1F1EF29354CD}" type="pres">
      <dgm:prSet presAssocID="{FCC476B5-C33E-4D90-AFCB-7F5FCDF420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8728254-E771-4DE1-BE9E-F0AEB36AD6D3}" type="pres">
      <dgm:prSet presAssocID="{377FC84B-4460-40BB-8E0C-41CC0E3DAC3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614AA8-6541-4B30-8F81-B31C9C3BDA3F}" type="pres">
      <dgm:prSet presAssocID="{2C932EC3-767D-4397-8DAC-D1C5D69F2C48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2A8A4EC8-F136-4846-99D4-94B080034BE8}" type="pres">
      <dgm:prSet presAssocID="{2C932EC3-767D-4397-8DAC-D1C5D69F2C48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133ABA9A-2B18-4BCB-893B-EB65AA08A5A2}" type="pres">
      <dgm:prSet presAssocID="{929E8C39-53FC-458E-BCAF-69376E87BC8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C7A3DC-C287-4853-BA60-284EB6F19BD1}" type="pres">
      <dgm:prSet presAssocID="{08829704-0BF7-443F-9F33-2C354B4F8E32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32FED491-A315-4B8A-BCAE-41C3FC513D12}" type="pres">
      <dgm:prSet presAssocID="{08829704-0BF7-443F-9F33-2C354B4F8E32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5F2AD77D-C287-4559-9B5E-FE0E5031FBBB}" type="pres">
      <dgm:prSet presAssocID="{C0AE82BF-BD20-4DD3-AC69-CEA87615629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257666-0E34-492A-8975-20D5830E6428}" type="pres">
      <dgm:prSet presAssocID="{8A78581F-9CB3-448B-8F87-5FDC11E327ED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3EA08395-7E52-4905-8CBB-011A8108A2B5}" type="pres">
      <dgm:prSet presAssocID="{8A78581F-9CB3-448B-8F87-5FDC11E327ED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90F224D3-E311-414B-A848-6BB6129B7E6D}" type="pres">
      <dgm:prSet presAssocID="{A8FC75EE-5616-46A0-A787-50E4DC34F4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9F147A-5AF4-43EA-B9FB-2F6FBD077C06}" type="pres">
      <dgm:prSet presAssocID="{2EAED08B-1ACD-4DC1-879C-19B2CBD21D1A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C2D4D04-CE0C-4B73-99A4-DC78099D38EF}" type="pres">
      <dgm:prSet presAssocID="{2EAED08B-1ACD-4DC1-879C-19B2CBD21D1A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5857D54F-16F6-47D0-990A-E0D2AA2BF5AA}" type="pres">
      <dgm:prSet presAssocID="{C7887063-DF9C-4D8B-B0C8-E9AB8422FBF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05397F-B812-41DD-BB16-915531E79DD8}" type="pres">
      <dgm:prSet presAssocID="{9D72C08F-F1A7-4DBD-8587-B08CC2585FD5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37A17DBC-24DA-4A33-9599-24DD43D054BF}" type="pres">
      <dgm:prSet presAssocID="{9D72C08F-F1A7-4DBD-8587-B08CC2585FD5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5AE24820-5365-4BDB-9629-116AFDDCCF42}" type="pres">
      <dgm:prSet presAssocID="{40E96EEE-67B0-43DC-A790-70933283235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7BEF26-431A-45A1-A8EE-496339656CBD}" type="presOf" srcId="{2EAED08B-1ACD-4DC1-879C-19B2CBD21D1A}" destId="{439F147A-5AF4-43EA-B9FB-2F6FBD077C06}" srcOrd="0" destOrd="0" presId="urn:microsoft.com/office/officeart/2005/8/layout/process5"/>
    <dgm:cxn modelId="{9A5F6CD3-6C7D-4286-ACD2-CC84A71DDBF1}" type="presOf" srcId="{2EAED08B-1ACD-4DC1-879C-19B2CBD21D1A}" destId="{0C2D4D04-CE0C-4B73-99A4-DC78099D38EF}" srcOrd="1" destOrd="0" presId="urn:microsoft.com/office/officeart/2005/8/layout/process5"/>
    <dgm:cxn modelId="{DEAF9FED-9B7F-4046-AA84-BA9F5F24E52C}" srcId="{FCC476B5-C33E-4D90-AFCB-7F5FCDF42006}" destId="{40E96EEE-67B0-43DC-A790-709332832353}" srcOrd="5" destOrd="0" parTransId="{0F3116EE-F2CC-48AC-862D-4E96646A21CA}" sibTransId="{9104E676-858F-48A7-87A2-88C7121F8325}"/>
    <dgm:cxn modelId="{4AEDAD27-3BD9-4175-AA0E-BFFEECD123FE}" type="presOf" srcId="{8A78581F-9CB3-448B-8F87-5FDC11E327ED}" destId="{C1257666-0E34-492A-8975-20D5830E6428}" srcOrd="0" destOrd="0" presId="urn:microsoft.com/office/officeart/2005/8/layout/process5"/>
    <dgm:cxn modelId="{7F9B55E5-8B92-4503-971D-17BE49BA6B80}" srcId="{FCC476B5-C33E-4D90-AFCB-7F5FCDF42006}" destId="{929E8C39-53FC-458E-BCAF-69376E87BC87}" srcOrd="1" destOrd="0" parTransId="{39EF7436-6CAA-467E-91D9-50FB10F2E816}" sibTransId="{08829704-0BF7-443F-9F33-2C354B4F8E32}"/>
    <dgm:cxn modelId="{BE3C73BE-2D78-4A42-945C-79B03ED21D2D}" type="presOf" srcId="{929E8C39-53FC-458E-BCAF-69376E87BC87}" destId="{133ABA9A-2B18-4BCB-893B-EB65AA08A5A2}" srcOrd="0" destOrd="0" presId="urn:microsoft.com/office/officeart/2005/8/layout/process5"/>
    <dgm:cxn modelId="{3F8ECE3D-5B3A-4153-BAE4-9CD71BE1559F}" srcId="{FCC476B5-C33E-4D90-AFCB-7F5FCDF42006}" destId="{C7887063-DF9C-4D8B-B0C8-E9AB8422FBF2}" srcOrd="4" destOrd="0" parTransId="{94BEC5CD-203B-4409-A8EC-4ADD804FECE0}" sibTransId="{9D72C08F-F1A7-4DBD-8587-B08CC2585FD5}"/>
    <dgm:cxn modelId="{FCBBA2E9-04B7-4DBA-A980-0F5745683C7C}" type="presOf" srcId="{08829704-0BF7-443F-9F33-2C354B4F8E32}" destId="{4CC7A3DC-C287-4853-BA60-284EB6F19BD1}" srcOrd="0" destOrd="0" presId="urn:microsoft.com/office/officeart/2005/8/layout/process5"/>
    <dgm:cxn modelId="{17D8B403-06CA-474E-BD7A-578C6F0216BF}" type="presOf" srcId="{40E96EEE-67B0-43DC-A790-709332832353}" destId="{5AE24820-5365-4BDB-9629-116AFDDCCF42}" srcOrd="0" destOrd="0" presId="urn:microsoft.com/office/officeart/2005/8/layout/process5"/>
    <dgm:cxn modelId="{FE2C5011-BF23-416E-A248-C11AAF94475F}" type="presOf" srcId="{C7887063-DF9C-4D8B-B0C8-E9AB8422FBF2}" destId="{5857D54F-16F6-47D0-990A-E0D2AA2BF5AA}" srcOrd="0" destOrd="0" presId="urn:microsoft.com/office/officeart/2005/8/layout/process5"/>
    <dgm:cxn modelId="{FC47A468-EB15-4245-BF6D-9EAF626325DE}" type="presOf" srcId="{C0AE82BF-BD20-4DD3-AC69-CEA876156291}" destId="{5F2AD77D-C287-4559-9B5E-FE0E5031FBBB}" srcOrd="0" destOrd="0" presId="urn:microsoft.com/office/officeart/2005/8/layout/process5"/>
    <dgm:cxn modelId="{C8C59AF0-C0C5-4A7B-A40A-A16833508384}" type="presOf" srcId="{8A78581F-9CB3-448B-8F87-5FDC11E327ED}" destId="{3EA08395-7E52-4905-8CBB-011A8108A2B5}" srcOrd="1" destOrd="0" presId="urn:microsoft.com/office/officeart/2005/8/layout/process5"/>
    <dgm:cxn modelId="{59C3FFCF-5CEE-4E84-B674-673711AC4316}" type="presOf" srcId="{9D72C08F-F1A7-4DBD-8587-B08CC2585FD5}" destId="{9805397F-B812-41DD-BB16-915531E79DD8}" srcOrd="0" destOrd="0" presId="urn:microsoft.com/office/officeart/2005/8/layout/process5"/>
    <dgm:cxn modelId="{E3730943-213F-4EB9-961C-AB17D0E3B269}" srcId="{FCC476B5-C33E-4D90-AFCB-7F5FCDF42006}" destId="{377FC84B-4460-40BB-8E0C-41CC0E3DAC3C}" srcOrd="0" destOrd="0" parTransId="{C40911D6-05DA-49B9-8780-3D7232D9B8B0}" sibTransId="{2C932EC3-767D-4397-8DAC-D1C5D69F2C48}"/>
    <dgm:cxn modelId="{1C209DDE-B7D4-43B1-9FE9-770CD16879D1}" type="presOf" srcId="{2C932EC3-767D-4397-8DAC-D1C5D69F2C48}" destId="{67614AA8-6541-4B30-8F81-B31C9C3BDA3F}" srcOrd="0" destOrd="0" presId="urn:microsoft.com/office/officeart/2005/8/layout/process5"/>
    <dgm:cxn modelId="{92CF95C0-28A9-4818-ABA0-83E0F4079299}" type="presOf" srcId="{FCC476B5-C33E-4D90-AFCB-7F5FCDF42006}" destId="{FB06D947-B24F-4FB6-B7C7-1F1EF29354CD}" srcOrd="0" destOrd="0" presId="urn:microsoft.com/office/officeart/2005/8/layout/process5"/>
    <dgm:cxn modelId="{B821C0A1-7B5A-456C-AC8A-A2D5D60E6FCB}" type="presOf" srcId="{9D72C08F-F1A7-4DBD-8587-B08CC2585FD5}" destId="{37A17DBC-24DA-4A33-9599-24DD43D054BF}" srcOrd="1" destOrd="0" presId="urn:microsoft.com/office/officeart/2005/8/layout/process5"/>
    <dgm:cxn modelId="{BA89097F-8563-4717-B93F-789D06DF6D39}" type="presOf" srcId="{A8FC75EE-5616-46A0-A787-50E4DC34F440}" destId="{90F224D3-E311-414B-A848-6BB6129B7E6D}" srcOrd="0" destOrd="0" presId="urn:microsoft.com/office/officeart/2005/8/layout/process5"/>
    <dgm:cxn modelId="{CB727E76-5B5B-47BD-9205-60B654E382B4}" type="presOf" srcId="{08829704-0BF7-443F-9F33-2C354B4F8E32}" destId="{32FED491-A315-4B8A-BCAE-41C3FC513D12}" srcOrd="1" destOrd="0" presId="urn:microsoft.com/office/officeart/2005/8/layout/process5"/>
    <dgm:cxn modelId="{0B4FF957-C63A-4AD3-A909-63FA8C219C9E}" type="presOf" srcId="{2C932EC3-767D-4397-8DAC-D1C5D69F2C48}" destId="{2A8A4EC8-F136-4846-99D4-94B080034BE8}" srcOrd="1" destOrd="0" presId="urn:microsoft.com/office/officeart/2005/8/layout/process5"/>
    <dgm:cxn modelId="{06BAB90A-FFC2-42A2-9750-DB7846B8022C}" type="presOf" srcId="{377FC84B-4460-40BB-8E0C-41CC0E3DAC3C}" destId="{F8728254-E771-4DE1-BE9E-F0AEB36AD6D3}" srcOrd="0" destOrd="0" presId="urn:microsoft.com/office/officeart/2005/8/layout/process5"/>
    <dgm:cxn modelId="{045418D2-0B6D-4415-B57C-C6859831D54D}" srcId="{FCC476B5-C33E-4D90-AFCB-7F5FCDF42006}" destId="{A8FC75EE-5616-46A0-A787-50E4DC34F440}" srcOrd="3" destOrd="0" parTransId="{A9F1D7BC-ADE6-4FE4-B82C-7BFD3D645ADE}" sibTransId="{2EAED08B-1ACD-4DC1-879C-19B2CBD21D1A}"/>
    <dgm:cxn modelId="{9AA58F52-AD50-4AD1-BEEF-97C7AD723DC8}" srcId="{FCC476B5-C33E-4D90-AFCB-7F5FCDF42006}" destId="{C0AE82BF-BD20-4DD3-AC69-CEA876156291}" srcOrd="2" destOrd="0" parTransId="{BBEF4810-9C96-465C-8BE1-81674670D02B}" sibTransId="{8A78581F-9CB3-448B-8F87-5FDC11E327ED}"/>
    <dgm:cxn modelId="{65DE90F2-6874-4814-B012-6C28C50205E0}" type="presParOf" srcId="{FB06D947-B24F-4FB6-B7C7-1F1EF29354CD}" destId="{F8728254-E771-4DE1-BE9E-F0AEB36AD6D3}" srcOrd="0" destOrd="0" presId="urn:microsoft.com/office/officeart/2005/8/layout/process5"/>
    <dgm:cxn modelId="{8AECD025-9D08-4E16-9C39-1F6594161995}" type="presParOf" srcId="{FB06D947-B24F-4FB6-B7C7-1F1EF29354CD}" destId="{67614AA8-6541-4B30-8F81-B31C9C3BDA3F}" srcOrd="1" destOrd="0" presId="urn:microsoft.com/office/officeart/2005/8/layout/process5"/>
    <dgm:cxn modelId="{11FE9735-ECB7-4C22-9FDA-7D42A9963012}" type="presParOf" srcId="{67614AA8-6541-4B30-8F81-B31C9C3BDA3F}" destId="{2A8A4EC8-F136-4846-99D4-94B080034BE8}" srcOrd="0" destOrd="0" presId="urn:microsoft.com/office/officeart/2005/8/layout/process5"/>
    <dgm:cxn modelId="{962DBF6F-F810-423F-9DAE-FBCED715165D}" type="presParOf" srcId="{FB06D947-B24F-4FB6-B7C7-1F1EF29354CD}" destId="{133ABA9A-2B18-4BCB-893B-EB65AA08A5A2}" srcOrd="2" destOrd="0" presId="urn:microsoft.com/office/officeart/2005/8/layout/process5"/>
    <dgm:cxn modelId="{EBF3947C-86C6-4DA7-95A1-E36B34772294}" type="presParOf" srcId="{FB06D947-B24F-4FB6-B7C7-1F1EF29354CD}" destId="{4CC7A3DC-C287-4853-BA60-284EB6F19BD1}" srcOrd="3" destOrd="0" presId="urn:microsoft.com/office/officeart/2005/8/layout/process5"/>
    <dgm:cxn modelId="{DBB8E802-CCD3-45D2-AD27-792AB0E1D466}" type="presParOf" srcId="{4CC7A3DC-C287-4853-BA60-284EB6F19BD1}" destId="{32FED491-A315-4B8A-BCAE-41C3FC513D12}" srcOrd="0" destOrd="0" presId="urn:microsoft.com/office/officeart/2005/8/layout/process5"/>
    <dgm:cxn modelId="{B317CD75-0E44-45CC-9923-62E4459CBF1C}" type="presParOf" srcId="{FB06D947-B24F-4FB6-B7C7-1F1EF29354CD}" destId="{5F2AD77D-C287-4559-9B5E-FE0E5031FBBB}" srcOrd="4" destOrd="0" presId="urn:microsoft.com/office/officeart/2005/8/layout/process5"/>
    <dgm:cxn modelId="{29C59295-F7E3-4E57-851E-CCCC56E3535E}" type="presParOf" srcId="{FB06D947-B24F-4FB6-B7C7-1F1EF29354CD}" destId="{C1257666-0E34-492A-8975-20D5830E6428}" srcOrd="5" destOrd="0" presId="urn:microsoft.com/office/officeart/2005/8/layout/process5"/>
    <dgm:cxn modelId="{3324C961-1712-4CA2-9E1A-FF166D7346E8}" type="presParOf" srcId="{C1257666-0E34-492A-8975-20D5830E6428}" destId="{3EA08395-7E52-4905-8CBB-011A8108A2B5}" srcOrd="0" destOrd="0" presId="urn:microsoft.com/office/officeart/2005/8/layout/process5"/>
    <dgm:cxn modelId="{9888951B-FCF9-4AD7-9BB1-1FC8AB600B89}" type="presParOf" srcId="{FB06D947-B24F-4FB6-B7C7-1F1EF29354CD}" destId="{90F224D3-E311-414B-A848-6BB6129B7E6D}" srcOrd="6" destOrd="0" presId="urn:microsoft.com/office/officeart/2005/8/layout/process5"/>
    <dgm:cxn modelId="{8E9640B3-F3E1-4212-A7DB-55081317C19A}" type="presParOf" srcId="{FB06D947-B24F-4FB6-B7C7-1F1EF29354CD}" destId="{439F147A-5AF4-43EA-B9FB-2F6FBD077C06}" srcOrd="7" destOrd="0" presId="urn:microsoft.com/office/officeart/2005/8/layout/process5"/>
    <dgm:cxn modelId="{7C6FF9C8-1B0F-4AED-A93D-A0FCC7E23393}" type="presParOf" srcId="{439F147A-5AF4-43EA-B9FB-2F6FBD077C06}" destId="{0C2D4D04-CE0C-4B73-99A4-DC78099D38EF}" srcOrd="0" destOrd="0" presId="urn:microsoft.com/office/officeart/2005/8/layout/process5"/>
    <dgm:cxn modelId="{3AFE23D3-825E-4E37-9F3A-C1E1D1C7D507}" type="presParOf" srcId="{FB06D947-B24F-4FB6-B7C7-1F1EF29354CD}" destId="{5857D54F-16F6-47D0-990A-E0D2AA2BF5AA}" srcOrd="8" destOrd="0" presId="urn:microsoft.com/office/officeart/2005/8/layout/process5"/>
    <dgm:cxn modelId="{9D742335-2D08-4758-9C16-B962E019E543}" type="presParOf" srcId="{FB06D947-B24F-4FB6-B7C7-1F1EF29354CD}" destId="{9805397F-B812-41DD-BB16-915531E79DD8}" srcOrd="9" destOrd="0" presId="urn:microsoft.com/office/officeart/2005/8/layout/process5"/>
    <dgm:cxn modelId="{756B2BC8-7ED3-40EF-ABEA-24B6A0C7E3CD}" type="presParOf" srcId="{9805397F-B812-41DD-BB16-915531E79DD8}" destId="{37A17DBC-24DA-4A33-9599-24DD43D054BF}" srcOrd="0" destOrd="0" presId="urn:microsoft.com/office/officeart/2005/8/layout/process5"/>
    <dgm:cxn modelId="{F341BFF6-68A6-4391-8852-B666C3A62E7C}" type="presParOf" srcId="{FB06D947-B24F-4FB6-B7C7-1F1EF29354CD}" destId="{5AE24820-5365-4BDB-9629-116AFDDCCF42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C476B5-C33E-4D90-AFCB-7F5FCDF420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7FC84B-4460-40BB-8E0C-41CC0E3DAC3C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传感器级姿态计算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C40911D6-05DA-49B9-8780-3D7232D9B8B0}" type="parTrans" cxnId="{E3730943-213F-4EB9-961C-AB17D0E3B269}">
      <dgm:prSet/>
      <dgm:spPr/>
      <dgm:t>
        <a:bodyPr/>
        <a:lstStyle/>
        <a:p>
          <a:endParaRPr lang="zh-CN" altLang="en-US"/>
        </a:p>
      </dgm:t>
    </dgm:pt>
    <dgm:pt modelId="{2C932EC3-767D-4397-8DAC-D1C5D69F2C48}" type="sibTrans" cxnId="{E3730943-213F-4EB9-961C-AB17D0E3B26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929E8C39-53FC-458E-BCAF-69376E87BC87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骨骼姿态和运动计算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39EF7436-6CAA-467E-91D9-50FB10F2E816}" type="parTrans" cxnId="{7F9B55E5-8B92-4503-971D-17BE49BA6B80}">
      <dgm:prSet/>
      <dgm:spPr/>
      <dgm:t>
        <a:bodyPr/>
        <a:lstStyle/>
        <a:p>
          <a:endParaRPr lang="zh-CN" altLang="en-US"/>
        </a:p>
      </dgm:t>
    </dgm:pt>
    <dgm:pt modelId="{08829704-0BF7-443F-9F33-2C354B4F8E32}" type="sibTrans" cxnId="{7F9B55E5-8B92-4503-971D-17BE49BA6B80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C0AE82BF-BD20-4DD3-AC69-CEA876156291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en-US" altLang="zh-CN" dirty="0" err="1" smtClean="0">
              <a:solidFill>
                <a:sysClr val="windowText" lastClr="000000"/>
              </a:solidFill>
            </a:rPr>
            <a:t>Kalman</a:t>
          </a:r>
          <a:r>
            <a:rPr lang="zh-CN" altLang="en-US" dirty="0" smtClean="0">
              <a:solidFill>
                <a:sysClr val="windowText" lastClr="000000"/>
              </a:solidFill>
            </a:rPr>
            <a:t>滤波计算骨骼位置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BBEF4810-9C96-465C-8BE1-81674670D02B}" type="parTrans" cxnId="{9AA58F52-AD50-4AD1-BEEF-97C7AD723DC8}">
      <dgm:prSet/>
      <dgm:spPr/>
      <dgm:t>
        <a:bodyPr/>
        <a:lstStyle/>
        <a:p>
          <a:endParaRPr lang="zh-CN" altLang="en-US"/>
        </a:p>
      </dgm:t>
    </dgm:pt>
    <dgm:pt modelId="{8A78581F-9CB3-448B-8F87-5FDC11E327ED}" type="sibTrans" cxnId="{9AA58F52-AD50-4AD1-BEEF-97C7AD723DC8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A8FC75EE-5616-46A0-A787-50E4DC34F440}">
      <dgm:prSet phldrT="[Text]"/>
      <dgm:spPr>
        <a:noFill/>
        <a:ln w="28575">
          <a:solidFill>
            <a:srgbClr val="7030A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接触判断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A9F1D7BC-ADE6-4FE4-B82C-7BFD3D645ADE}" type="parTrans" cxnId="{045418D2-0B6D-4415-B57C-C6859831D54D}">
      <dgm:prSet/>
      <dgm:spPr/>
      <dgm:t>
        <a:bodyPr/>
        <a:lstStyle/>
        <a:p>
          <a:endParaRPr lang="zh-CN" altLang="en-US"/>
        </a:p>
      </dgm:t>
    </dgm:pt>
    <dgm:pt modelId="{2EAED08B-1ACD-4DC1-879C-19B2CBD21D1A}" type="sibTrans" cxnId="{045418D2-0B6D-4415-B57C-C6859831D54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C7887063-DF9C-4D8B-B0C8-E9AB8422FBF2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基于接触的肢端位置计算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94BEC5CD-203B-4409-A8EC-4ADD804FECE0}" type="parTrans" cxnId="{3F8ECE3D-5B3A-4153-BAE4-9CD71BE1559F}">
      <dgm:prSet/>
      <dgm:spPr/>
      <dgm:t>
        <a:bodyPr/>
        <a:lstStyle/>
        <a:p>
          <a:endParaRPr lang="zh-CN" altLang="en-US"/>
        </a:p>
      </dgm:t>
    </dgm:pt>
    <dgm:pt modelId="{9D72C08F-F1A7-4DBD-8587-B08CC2585FD5}" type="sibTrans" cxnId="{3F8ECE3D-5B3A-4153-BAE4-9CD71BE1559F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40E96EEE-67B0-43DC-A790-709332832353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基于位置约束的人体姿态最优化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0F3116EE-F2CC-48AC-862D-4E96646A21CA}" type="parTrans" cxnId="{DEAF9FED-9B7F-4046-AA84-BA9F5F24E52C}">
      <dgm:prSet/>
      <dgm:spPr/>
      <dgm:t>
        <a:bodyPr/>
        <a:lstStyle/>
        <a:p>
          <a:endParaRPr lang="zh-CN" altLang="en-US"/>
        </a:p>
      </dgm:t>
    </dgm:pt>
    <dgm:pt modelId="{9104E676-858F-48A7-87A2-88C7121F8325}" type="sibTrans" cxnId="{DEAF9FED-9B7F-4046-AA84-BA9F5F24E52C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77064566-D572-48E9-A60C-E1FB0BF4CCD4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人体逆运动学计算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A076BE6D-8374-467F-AFEA-C9261CABCB41}" type="parTrans" cxnId="{42C1CCFA-A309-40C4-85AA-A55327A504AB}">
      <dgm:prSet/>
      <dgm:spPr/>
      <dgm:t>
        <a:bodyPr/>
        <a:lstStyle/>
        <a:p>
          <a:endParaRPr lang="zh-CN" altLang="en-US"/>
        </a:p>
      </dgm:t>
    </dgm:pt>
    <dgm:pt modelId="{142E88F1-7912-48AA-9191-36CF881F7C02}" type="sibTrans" cxnId="{42C1CCFA-A309-40C4-85AA-A55327A504AB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FABC9423-FC22-40B6-ADA7-FFDE2DE46DE0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模型误差估计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AD06D62A-9F90-430F-AEBB-520B6089D51C}" type="parTrans" cxnId="{81340908-7D40-4086-A768-8A0FB8370B19}">
      <dgm:prSet/>
      <dgm:spPr/>
      <dgm:t>
        <a:bodyPr/>
        <a:lstStyle/>
        <a:p>
          <a:endParaRPr lang="zh-CN" altLang="en-US"/>
        </a:p>
      </dgm:t>
    </dgm:pt>
    <dgm:pt modelId="{9CD5930E-EE25-49A9-AAF1-3121072B0993}" type="sibTrans" cxnId="{81340908-7D40-4086-A768-8A0FB8370B1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89D9A1C4-EF48-4FE1-AD67-E79770918E51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基于模型误差的人体位置和姿态修正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BEBF7D03-746B-4397-9171-18519CDFFEE1}" type="parTrans" cxnId="{20DB2118-9F0B-41BA-A93F-0B98AE914C3C}">
      <dgm:prSet/>
      <dgm:spPr/>
      <dgm:t>
        <a:bodyPr/>
        <a:lstStyle/>
        <a:p>
          <a:endParaRPr lang="zh-CN" altLang="en-US"/>
        </a:p>
      </dgm:t>
    </dgm:pt>
    <dgm:pt modelId="{FFC09A95-0887-4745-A6A4-C7F41ABF04A5}" type="sibTrans" cxnId="{20DB2118-9F0B-41BA-A93F-0B98AE914C3C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48E5087D-088C-4B99-A111-91565455364C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基于位置约束的人体姿态最优化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E07D9BF1-A8C4-49A6-B52B-E22AF60CA9A9}" type="parTrans" cxnId="{17DBF62C-5EA2-4DCC-AB6D-AC5D0EC77AC4}">
      <dgm:prSet/>
      <dgm:spPr/>
      <dgm:t>
        <a:bodyPr/>
        <a:lstStyle/>
        <a:p>
          <a:endParaRPr lang="zh-CN" altLang="en-US"/>
        </a:p>
      </dgm:t>
    </dgm:pt>
    <dgm:pt modelId="{790C48A8-6AE7-4451-80F3-AA830864880C}" type="sibTrans" cxnId="{17DBF62C-5EA2-4DCC-AB6D-AC5D0EC77AC4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75F13379-24C5-4F3A-BF4A-71075C1ACDDB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人体逆运动学计算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795895BE-A473-44BA-83CD-F66E5B0DAC79}" type="parTrans" cxnId="{B79270C6-B886-46D3-9CC2-B7A7CE928387}">
      <dgm:prSet/>
      <dgm:spPr/>
      <dgm:t>
        <a:bodyPr/>
        <a:lstStyle/>
        <a:p>
          <a:endParaRPr lang="zh-CN" altLang="en-US"/>
        </a:p>
      </dgm:t>
    </dgm:pt>
    <dgm:pt modelId="{D4C27BC4-72FB-4B6E-BCF3-2D9AC7365EB7}" type="sibTrans" cxnId="{B79270C6-B886-46D3-9CC2-B7A7CE928387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45417EC8-0C6F-4295-87E9-DC9D7E65F9DE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人体姿态显示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FDF3A492-2E65-408C-9CC4-B9392B0E77DF}" type="parTrans" cxnId="{78E4D2A0-7C4B-49E0-B87B-B9717CB91853}">
      <dgm:prSet/>
      <dgm:spPr/>
      <dgm:t>
        <a:bodyPr/>
        <a:lstStyle/>
        <a:p>
          <a:endParaRPr lang="zh-CN" altLang="en-US"/>
        </a:p>
      </dgm:t>
    </dgm:pt>
    <dgm:pt modelId="{2E4C18CE-1387-4966-B959-2C0B2AFEB645}" type="sibTrans" cxnId="{78E4D2A0-7C4B-49E0-B87B-B9717CB91853}">
      <dgm:prSet/>
      <dgm:spPr/>
      <dgm:t>
        <a:bodyPr/>
        <a:lstStyle/>
        <a:p>
          <a:endParaRPr lang="zh-CN" altLang="en-US"/>
        </a:p>
      </dgm:t>
    </dgm:pt>
    <dgm:pt modelId="{FB06D947-B24F-4FB6-B7C7-1F1EF29354CD}" type="pres">
      <dgm:prSet presAssocID="{FCC476B5-C33E-4D90-AFCB-7F5FCDF420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8728254-E771-4DE1-BE9E-F0AEB36AD6D3}" type="pres">
      <dgm:prSet presAssocID="{377FC84B-4460-40BB-8E0C-41CC0E3DAC3C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614AA8-6541-4B30-8F81-B31C9C3BDA3F}" type="pres">
      <dgm:prSet presAssocID="{2C932EC3-767D-4397-8DAC-D1C5D69F2C48}" presName="sibTrans" presStyleLbl="sibTrans2D1" presStyleIdx="0" presStyleCnt="11"/>
      <dgm:spPr/>
      <dgm:t>
        <a:bodyPr/>
        <a:lstStyle/>
        <a:p>
          <a:endParaRPr lang="zh-CN" altLang="en-US"/>
        </a:p>
      </dgm:t>
    </dgm:pt>
    <dgm:pt modelId="{2A8A4EC8-F136-4846-99D4-94B080034BE8}" type="pres">
      <dgm:prSet presAssocID="{2C932EC3-767D-4397-8DAC-D1C5D69F2C48}" presName="connectorText" presStyleLbl="sibTrans2D1" presStyleIdx="0" presStyleCnt="11"/>
      <dgm:spPr/>
      <dgm:t>
        <a:bodyPr/>
        <a:lstStyle/>
        <a:p>
          <a:endParaRPr lang="zh-CN" altLang="en-US"/>
        </a:p>
      </dgm:t>
    </dgm:pt>
    <dgm:pt modelId="{133ABA9A-2B18-4BCB-893B-EB65AA08A5A2}" type="pres">
      <dgm:prSet presAssocID="{929E8C39-53FC-458E-BCAF-69376E87BC87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C7A3DC-C287-4853-BA60-284EB6F19BD1}" type="pres">
      <dgm:prSet presAssocID="{08829704-0BF7-443F-9F33-2C354B4F8E32}" presName="sibTrans" presStyleLbl="sibTrans2D1" presStyleIdx="1" presStyleCnt="11"/>
      <dgm:spPr/>
      <dgm:t>
        <a:bodyPr/>
        <a:lstStyle/>
        <a:p>
          <a:endParaRPr lang="zh-CN" altLang="en-US"/>
        </a:p>
      </dgm:t>
    </dgm:pt>
    <dgm:pt modelId="{32FED491-A315-4B8A-BCAE-41C3FC513D12}" type="pres">
      <dgm:prSet presAssocID="{08829704-0BF7-443F-9F33-2C354B4F8E32}" presName="connectorText" presStyleLbl="sibTrans2D1" presStyleIdx="1" presStyleCnt="11"/>
      <dgm:spPr/>
      <dgm:t>
        <a:bodyPr/>
        <a:lstStyle/>
        <a:p>
          <a:endParaRPr lang="zh-CN" altLang="en-US"/>
        </a:p>
      </dgm:t>
    </dgm:pt>
    <dgm:pt modelId="{5F2AD77D-C287-4559-9B5E-FE0E5031FBBB}" type="pres">
      <dgm:prSet presAssocID="{C0AE82BF-BD20-4DD3-AC69-CEA876156291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257666-0E34-492A-8975-20D5830E6428}" type="pres">
      <dgm:prSet presAssocID="{8A78581F-9CB3-448B-8F87-5FDC11E327ED}" presName="sibTrans" presStyleLbl="sibTrans2D1" presStyleIdx="2" presStyleCnt="11"/>
      <dgm:spPr/>
      <dgm:t>
        <a:bodyPr/>
        <a:lstStyle/>
        <a:p>
          <a:endParaRPr lang="zh-CN" altLang="en-US"/>
        </a:p>
      </dgm:t>
    </dgm:pt>
    <dgm:pt modelId="{3EA08395-7E52-4905-8CBB-011A8108A2B5}" type="pres">
      <dgm:prSet presAssocID="{8A78581F-9CB3-448B-8F87-5FDC11E327ED}" presName="connectorText" presStyleLbl="sibTrans2D1" presStyleIdx="2" presStyleCnt="11"/>
      <dgm:spPr/>
      <dgm:t>
        <a:bodyPr/>
        <a:lstStyle/>
        <a:p>
          <a:endParaRPr lang="zh-CN" altLang="en-US"/>
        </a:p>
      </dgm:t>
    </dgm:pt>
    <dgm:pt modelId="{90F224D3-E311-414B-A848-6BB6129B7E6D}" type="pres">
      <dgm:prSet presAssocID="{A8FC75EE-5616-46A0-A787-50E4DC34F440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9F147A-5AF4-43EA-B9FB-2F6FBD077C06}" type="pres">
      <dgm:prSet presAssocID="{2EAED08B-1ACD-4DC1-879C-19B2CBD21D1A}" presName="sibTrans" presStyleLbl="sibTrans2D1" presStyleIdx="3" presStyleCnt="11"/>
      <dgm:spPr/>
      <dgm:t>
        <a:bodyPr/>
        <a:lstStyle/>
        <a:p>
          <a:endParaRPr lang="zh-CN" altLang="en-US"/>
        </a:p>
      </dgm:t>
    </dgm:pt>
    <dgm:pt modelId="{0C2D4D04-CE0C-4B73-99A4-DC78099D38EF}" type="pres">
      <dgm:prSet presAssocID="{2EAED08B-1ACD-4DC1-879C-19B2CBD21D1A}" presName="connectorText" presStyleLbl="sibTrans2D1" presStyleIdx="3" presStyleCnt="11"/>
      <dgm:spPr/>
      <dgm:t>
        <a:bodyPr/>
        <a:lstStyle/>
        <a:p>
          <a:endParaRPr lang="zh-CN" altLang="en-US"/>
        </a:p>
      </dgm:t>
    </dgm:pt>
    <dgm:pt modelId="{5857D54F-16F6-47D0-990A-E0D2AA2BF5AA}" type="pres">
      <dgm:prSet presAssocID="{C7887063-DF9C-4D8B-B0C8-E9AB8422FBF2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05397F-B812-41DD-BB16-915531E79DD8}" type="pres">
      <dgm:prSet presAssocID="{9D72C08F-F1A7-4DBD-8587-B08CC2585FD5}" presName="sibTrans" presStyleLbl="sibTrans2D1" presStyleIdx="4" presStyleCnt="11"/>
      <dgm:spPr/>
      <dgm:t>
        <a:bodyPr/>
        <a:lstStyle/>
        <a:p>
          <a:endParaRPr lang="zh-CN" altLang="en-US"/>
        </a:p>
      </dgm:t>
    </dgm:pt>
    <dgm:pt modelId="{37A17DBC-24DA-4A33-9599-24DD43D054BF}" type="pres">
      <dgm:prSet presAssocID="{9D72C08F-F1A7-4DBD-8587-B08CC2585FD5}" presName="connectorText" presStyleLbl="sibTrans2D1" presStyleIdx="4" presStyleCnt="11"/>
      <dgm:spPr/>
      <dgm:t>
        <a:bodyPr/>
        <a:lstStyle/>
        <a:p>
          <a:endParaRPr lang="zh-CN" altLang="en-US"/>
        </a:p>
      </dgm:t>
    </dgm:pt>
    <dgm:pt modelId="{5AE24820-5365-4BDB-9629-116AFDDCCF42}" type="pres">
      <dgm:prSet presAssocID="{40E96EEE-67B0-43DC-A790-709332832353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2D410B-BB2D-488D-9008-D4200495F73A}" type="pres">
      <dgm:prSet presAssocID="{9104E676-858F-48A7-87A2-88C7121F8325}" presName="sibTrans" presStyleLbl="sibTrans2D1" presStyleIdx="5" presStyleCnt="11"/>
      <dgm:spPr/>
      <dgm:t>
        <a:bodyPr/>
        <a:lstStyle/>
        <a:p>
          <a:endParaRPr lang="zh-CN" altLang="en-US"/>
        </a:p>
      </dgm:t>
    </dgm:pt>
    <dgm:pt modelId="{981B1164-C94B-46DD-97E3-BE60DFBE2364}" type="pres">
      <dgm:prSet presAssocID="{9104E676-858F-48A7-87A2-88C7121F8325}" presName="connectorText" presStyleLbl="sibTrans2D1" presStyleIdx="5" presStyleCnt="11"/>
      <dgm:spPr/>
      <dgm:t>
        <a:bodyPr/>
        <a:lstStyle/>
        <a:p>
          <a:endParaRPr lang="zh-CN" altLang="en-US"/>
        </a:p>
      </dgm:t>
    </dgm:pt>
    <dgm:pt modelId="{177A6D0F-DBC8-4402-8518-1DDCB7A09B2E}" type="pres">
      <dgm:prSet presAssocID="{77064566-D572-48E9-A60C-E1FB0BF4CCD4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EAAB8F-A35D-4FB5-8975-C5F949FCBE7A}" type="pres">
      <dgm:prSet presAssocID="{142E88F1-7912-48AA-9191-36CF881F7C02}" presName="sibTrans" presStyleLbl="sibTrans2D1" presStyleIdx="6" presStyleCnt="11"/>
      <dgm:spPr/>
      <dgm:t>
        <a:bodyPr/>
        <a:lstStyle/>
        <a:p>
          <a:endParaRPr lang="zh-CN" altLang="en-US"/>
        </a:p>
      </dgm:t>
    </dgm:pt>
    <dgm:pt modelId="{44C81C64-F47E-4E75-A207-7EB51680ACBA}" type="pres">
      <dgm:prSet presAssocID="{142E88F1-7912-48AA-9191-36CF881F7C02}" presName="connectorText" presStyleLbl="sibTrans2D1" presStyleIdx="6" presStyleCnt="11"/>
      <dgm:spPr/>
      <dgm:t>
        <a:bodyPr/>
        <a:lstStyle/>
        <a:p>
          <a:endParaRPr lang="zh-CN" altLang="en-US"/>
        </a:p>
      </dgm:t>
    </dgm:pt>
    <dgm:pt modelId="{6B5F455A-BAFC-437D-A5C6-CD040471C745}" type="pres">
      <dgm:prSet presAssocID="{FABC9423-FC22-40B6-ADA7-FFDE2DE46DE0}" presName="node" presStyleLbl="node1" presStyleIdx="7" presStyleCnt="12" custLinFactNeighborX="-2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BE7154-D026-467D-A115-3694F66A5093}" type="pres">
      <dgm:prSet presAssocID="{9CD5930E-EE25-49A9-AAF1-3121072B0993}" presName="sibTrans" presStyleLbl="sibTrans2D1" presStyleIdx="7" presStyleCnt="11"/>
      <dgm:spPr/>
      <dgm:t>
        <a:bodyPr/>
        <a:lstStyle/>
        <a:p>
          <a:endParaRPr lang="zh-CN" altLang="en-US"/>
        </a:p>
      </dgm:t>
    </dgm:pt>
    <dgm:pt modelId="{8F54C2C9-3153-423A-AAC7-6D2C98357559}" type="pres">
      <dgm:prSet presAssocID="{9CD5930E-EE25-49A9-AAF1-3121072B0993}" presName="connectorText" presStyleLbl="sibTrans2D1" presStyleIdx="7" presStyleCnt="11"/>
      <dgm:spPr/>
      <dgm:t>
        <a:bodyPr/>
        <a:lstStyle/>
        <a:p>
          <a:endParaRPr lang="zh-CN" altLang="en-US"/>
        </a:p>
      </dgm:t>
    </dgm:pt>
    <dgm:pt modelId="{B8518166-3AF0-43D0-B0A6-2AA50BC65370}" type="pres">
      <dgm:prSet presAssocID="{89D9A1C4-EF48-4FE1-AD67-E79770918E51}" presName="node" presStyleLbl="node1" presStyleIdx="8" presStyleCnt="12" custLinFactNeighborX="-2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3601CC-E901-49BB-BE74-71BCDCF8BE79}" type="pres">
      <dgm:prSet presAssocID="{FFC09A95-0887-4745-A6A4-C7F41ABF04A5}" presName="sibTrans" presStyleLbl="sibTrans2D1" presStyleIdx="8" presStyleCnt="11"/>
      <dgm:spPr/>
      <dgm:t>
        <a:bodyPr/>
        <a:lstStyle/>
        <a:p>
          <a:endParaRPr lang="zh-CN" altLang="en-US"/>
        </a:p>
      </dgm:t>
    </dgm:pt>
    <dgm:pt modelId="{B1E7CDC6-5359-4C7B-AEE0-B32FF2E6327C}" type="pres">
      <dgm:prSet presAssocID="{FFC09A95-0887-4745-A6A4-C7F41ABF04A5}" presName="connectorText" presStyleLbl="sibTrans2D1" presStyleIdx="8" presStyleCnt="11"/>
      <dgm:spPr/>
      <dgm:t>
        <a:bodyPr/>
        <a:lstStyle/>
        <a:p>
          <a:endParaRPr lang="zh-CN" altLang="en-US"/>
        </a:p>
      </dgm:t>
    </dgm:pt>
    <dgm:pt modelId="{E3B546A5-1374-44C1-AB2D-CECD46DD8E15}" type="pres">
      <dgm:prSet presAssocID="{48E5087D-088C-4B99-A111-91565455364C}" presName="node" presStyleLbl="node1" presStyleIdx="9" presStyleCnt="12" custLinFactNeighborX="-2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D39465-944D-4C44-927D-F3D74FDEAB64}" type="pres">
      <dgm:prSet presAssocID="{790C48A8-6AE7-4451-80F3-AA830864880C}" presName="sibTrans" presStyleLbl="sibTrans2D1" presStyleIdx="9" presStyleCnt="11"/>
      <dgm:spPr/>
      <dgm:t>
        <a:bodyPr/>
        <a:lstStyle/>
        <a:p>
          <a:endParaRPr lang="zh-CN" altLang="en-US"/>
        </a:p>
      </dgm:t>
    </dgm:pt>
    <dgm:pt modelId="{06631827-59E7-4ECE-8000-A290C79EBECC}" type="pres">
      <dgm:prSet presAssocID="{790C48A8-6AE7-4451-80F3-AA830864880C}" presName="connectorText" presStyleLbl="sibTrans2D1" presStyleIdx="9" presStyleCnt="11"/>
      <dgm:spPr/>
      <dgm:t>
        <a:bodyPr/>
        <a:lstStyle/>
        <a:p>
          <a:endParaRPr lang="zh-CN" altLang="en-US"/>
        </a:p>
      </dgm:t>
    </dgm:pt>
    <dgm:pt modelId="{A7830A70-64FB-47B8-B0D9-C216903F7AD3}" type="pres">
      <dgm:prSet presAssocID="{75F13379-24C5-4F3A-BF4A-71075C1ACDDB}" presName="node" presStyleLbl="node1" presStyleIdx="10" presStyleCnt="12" custLinFactNeighborX="-2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932C71-227A-4B94-B0A1-3206F5C069A9}" type="pres">
      <dgm:prSet presAssocID="{D4C27BC4-72FB-4B6E-BCF3-2D9AC7365EB7}" presName="sibTrans" presStyleLbl="sibTrans2D1" presStyleIdx="10" presStyleCnt="11"/>
      <dgm:spPr/>
      <dgm:t>
        <a:bodyPr/>
        <a:lstStyle/>
        <a:p>
          <a:endParaRPr lang="zh-CN" altLang="en-US"/>
        </a:p>
      </dgm:t>
    </dgm:pt>
    <dgm:pt modelId="{8921F022-8806-4D6C-A95E-0CB9B9C3761A}" type="pres">
      <dgm:prSet presAssocID="{D4C27BC4-72FB-4B6E-BCF3-2D9AC7365EB7}" presName="connectorText" presStyleLbl="sibTrans2D1" presStyleIdx="10" presStyleCnt="11"/>
      <dgm:spPr/>
      <dgm:t>
        <a:bodyPr/>
        <a:lstStyle/>
        <a:p>
          <a:endParaRPr lang="zh-CN" altLang="en-US"/>
        </a:p>
      </dgm:t>
    </dgm:pt>
    <dgm:pt modelId="{2B9A8ABF-FBF3-48F4-B279-3AAD384843BF}" type="pres">
      <dgm:prSet presAssocID="{45417EC8-0C6F-4295-87E9-DC9D7E65F9DE}" presName="node" presStyleLbl="node1" presStyleIdx="11" presStyleCnt="12" custLinFactNeighborX="-2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9270C6-B886-46D3-9CC2-B7A7CE928387}" srcId="{FCC476B5-C33E-4D90-AFCB-7F5FCDF42006}" destId="{75F13379-24C5-4F3A-BF4A-71075C1ACDDB}" srcOrd="10" destOrd="0" parTransId="{795895BE-A473-44BA-83CD-F66E5B0DAC79}" sibTransId="{D4C27BC4-72FB-4B6E-BCF3-2D9AC7365EB7}"/>
    <dgm:cxn modelId="{9B6BEDF2-CA55-49FE-9DAC-39DDD39CE8FA}" type="presOf" srcId="{9CD5930E-EE25-49A9-AAF1-3121072B0993}" destId="{8F54C2C9-3153-423A-AAC7-6D2C98357559}" srcOrd="1" destOrd="0" presId="urn:microsoft.com/office/officeart/2005/8/layout/process5"/>
    <dgm:cxn modelId="{1F292559-AD87-4FBB-89A5-77F807630C62}" type="presOf" srcId="{8A78581F-9CB3-448B-8F87-5FDC11E327ED}" destId="{C1257666-0E34-492A-8975-20D5830E6428}" srcOrd="0" destOrd="0" presId="urn:microsoft.com/office/officeart/2005/8/layout/process5"/>
    <dgm:cxn modelId="{C498A985-9CB0-4525-80FC-A8BD69643ACF}" type="presOf" srcId="{929E8C39-53FC-458E-BCAF-69376E87BC87}" destId="{133ABA9A-2B18-4BCB-893B-EB65AA08A5A2}" srcOrd="0" destOrd="0" presId="urn:microsoft.com/office/officeart/2005/8/layout/process5"/>
    <dgm:cxn modelId="{7F9B55E5-8B92-4503-971D-17BE49BA6B80}" srcId="{FCC476B5-C33E-4D90-AFCB-7F5FCDF42006}" destId="{929E8C39-53FC-458E-BCAF-69376E87BC87}" srcOrd="1" destOrd="0" parTransId="{39EF7436-6CAA-467E-91D9-50FB10F2E816}" sibTransId="{08829704-0BF7-443F-9F33-2C354B4F8E32}"/>
    <dgm:cxn modelId="{C18BE0ED-7427-43CC-8A60-A3195D23C5BB}" type="presOf" srcId="{9104E676-858F-48A7-87A2-88C7121F8325}" destId="{862D410B-BB2D-488D-9008-D4200495F73A}" srcOrd="0" destOrd="0" presId="urn:microsoft.com/office/officeart/2005/8/layout/process5"/>
    <dgm:cxn modelId="{78E4D2A0-7C4B-49E0-B87B-B9717CB91853}" srcId="{FCC476B5-C33E-4D90-AFCB-7F5FCDF42006}" destId="{45417EC8-0C6F-4295-87E9-DC9D7E65F9DE}" srcOrd="11" destOrd="0" parTransId="{FDF3A492-2E65-408C-9CC4-B9392B0E77DF}" sibTransId="{2E4C18CE-1387-4966-B959-2C0B2AFEB645}"/>
    <dgm:cxn modelId="{DA792364-3D83-4933-9DB5-F2D728A6D877}" type="presOf" srcId="{89D9A1C4-EF48-4FE1-AD67-E79770918E51}" destId="{B8518166-3AF0-43D0-B0A6-2AA50BC65370}" srcOrd="0" destOrd="0" presId="urn:microsoft.com/office/officeart/2005/8/layout/process5"/>
    <dgm:cxn modelId="{5333BA15-1291-45AC-9629-EBC8B0B8AC58}" type="presOf" srcId="{8A78581F-9CB3-448B-8F87-5FDC11E327ED}" destId="{3EA08395-7E52-4905-8CBB-011A8108A2B5}" srcOrd="1" destOrd="0" presId="urn:microsoft.com/office/officeart/2005/8/layout/process5"/>
    <dgm:cxn modelId="{A3D9895F-FCDC-495E-AAB3-50E073F8044E}" type="presOf" srcId="{D4C27BC4-72FB-4B6E-BCF3-2D9AC7365EB7}" destId="{8921F022-8806-4D6C-A95E-0CB9B9C3761A}" srcOrd="1" destOrd="0" presId="urn:microsoft.com/office/officeart/2005/8/layout/process5"/>
    <dgm:cxn modelId="{DF9F1BAB-0D6A-46D3-A75F-BA387CCE7381}" type="presOf" srcId="{08829704-0BF7-443F-9F33-2C354B4F8E32}" destId="{32FED491-A315-4B8A-BCAE-41C3FC513D12}" srcOrd="1" destOrd="0" presId="urn:microsoft.com/office/officeart/2005/8/layout/process5"/>
    <dgm:cxn modelId="{9A7C0832-1EDD-4CF6-B98B-61E3401B3B6C}" type="presOf" srcId="{C7887063-DF9C-4D8B-B0C8-E9AB8422FBF2}" destId="{5857D54F-16F6-47D0-990A-E0D2AA2BF5AA}" srcOrd="0" destOrd="0" presId="urn:microsoft.com/office/officeart/2005/8/layout/process5"/>
    <dgm:cxn modelId="{59382BA3-DF16-42B0-9FFC-B4697B634AD1}" type="presOf" srcId="{08829704-0BF7-443F-9F33-2C354B4F8E32}" destId="{4CC7A3DC-C287-4853-BA60-284EB6F19BD1}" srcOrd="0" destOrd="0" presId="urn:microsoft.com/office/officeart/2005/8/layout/process5"/>
    <dgm:cxn modelId="{A3AC4174-5718-4BE6-AE28-044918F4FC4B}" type="presOf" srcId="{A8FC75EE-5616-46A0-A787-50E4DC34F440}" destId="{90F224D3-E311-414B-A848-6BB6129B7E6D}" srcOrd="0" destOrd="0" presId="urn:microsoft.com/office/officeart/2005/8/layout/process5"/>
    <dgm:cxn modelId="{7618028A-6413-4CCA-9B50-BE99EBED41FB}" type="presOf" srcId="{FFC09A95-0887-4745-A6A4-C7F41ABF04A5}" destId="{B1E7CDC6-5359-4C7B-AEE0-B32FF2E6327C}" srcOrd="1" destOrd="0" presId="urn:microsoft.com/office/officeart/2005/8/layout/process5"/>
    <dgm:cxn modelId="{79133962-DF7D-416C-B598-8637CBB55252}" type="presOf" srcId="{C0AE82BF-BD20-4DD3-AC69-CEA876156291}" destId="{5F2AD77D-C287-4559-9B5E-FE0E5031FBBB}" srcOrd="0" destOrd="0" presId="urn:microsoft.com/office/officeart/2005/8/layout/process5"/>
    <dgm:cxn modelId="{3F8ECE3D-5B3A-4153-BAE4-9CD71BE1559F}" srcId="{FCC476B5-C33E-4D90-AFCB-7F5FCDF42006}" destId="{C7887063-DF9C-4D8B-B0C8-E9AB8422FBF2}" srcOrd="4" destOrd="0" parTransId="{94BEC5CD-203B-4409-A8EC-4ADD804FECE0}" sibTransId="{9D72C08F-F1A7-4DBD-8587-B08CC2585FD5}"/>
    <dgm:cxn modelId="{20AE8744-6C71-4EE2-9163-608E335980A6}" type="presOf" srcId="{77064566-D572-48E9-A60C-E1FB0BF4CCD4}" destId="{177A6D0F-DBC8-4402-8518-1DDCB7A09B2E}" srcOrd="0" destOrd="0" presId="urn:microsoft.com/office/officeart/2005/8/layout/process5"/>
    <dgm:cxn modelId="{42C1CCFA-A309-40C4-85AA-A55327A504AB}" srcId="{FCC476B5-C33E-4D90-AFCB-7F5FCDF42006}" destId="{77064566-D572-48E9-A60C-E1FB0BF4CCD4}" srcOrd="6" destOrd="0" parTransId="{A076BE6D-8374-467F-AFEA-C9261CABCB41}" sibTransId="{142E88F1-7912-48AA-9191-36CF881F7C02}"/>
    <dgm:cxn modelId="{8EBFEF26-105A-4DAD-ACB1-B6954674A313}" type="presOf" srcId="{FABC9423-FC22-40B6-ADA7-FFDE2DE46DE0}" destId="{6B5F455A-BAFC-437D-A5C6-CD040471C745}" srcOrd="0" destOrd="0" presId="urn:microsoft.com/office/officeart/2005/8/layout/process5"/>
    <dgm:cxn modelId="{E3730943-213F-4EB9-961C-AB17D0E3B269}" srcId="{FCC476B5-C33E-4D90-AFCB-7F5FCDF42006}" destId="{377FC84B-4460-40BB-8E0C-41CC0E3DAC3C}" srcOrd="0" destOrd="0" parTransId="{C40911D6-05DA-49B9-8780-3D7232D9B8B0}" sibTransId="{2C932EC3-767D-4397-8DAC-D1C5D69F2C48}"/>
    <dgm:cxn modelId="{4807843E-73B8-448A-8D1D-69A373960E57}" type="presOf" srcId="{790C48A8-6AE7-4451-80F3-AA830864880C}" destId="{06631827-59E7-4ECE-8000-A290C79EBECC}" srcOrd="1" destOrd="0" presId="urn:microsoft.com/office/officeart/2005/8/layout/process5"/>
    <dgm:cxn modelId="{9AA58F52-AD50-4AD1-BEEF-97C7AD723DC8}" srcId="{FCC476B5-C33E-4D90-AFCB-7F5FCDF42006}" destId="{C0AE82BF-BD20-4DD3-AC69-CEA876156291}" srcOrd="2" destOrd="0" parTransId="{BBEF4810-9C96-465C-8BE1-81674670D02B}" sibTransId="{8A78581F-9CB3-448B-8F87-5FDC11E327ED}"/>
    <dgm:cxn modelId="{EC993DE5-0B4C-4F27-8B4A-19F59D3CEA56}" type="presOf" srcId="{377FC84B-4460-40BB-8E0C-41CC0E3DAC3C}" destId="{F8728254-E771-4DE1-BE9E-F0AEB36AD6D3}" srcOrd="0" destOrd="0" presId="urn:microsoft.com/office/officeart/2005/8/layout/process5"/>
    <dgm:cxn modelId="{42FF3BF3-FA98-46B2-8141-18D83277B3C3}" type="presOf" srcId="{75F13379-24C5-4F3A-BF4A-71075C1ACDDB}" destId="{A7830A70-64FB-47B8-B0D9-C216903F7AD3}" srcOrd="0" destOrd="0" presId="urn:microsoft.com/office/officeart/2005/8/layout/process5"/>
    <dgm:cxn modelId="{F980AE41-B183-4DB9-8A55-D6A68673CAEB}" type="presOf" srcId="{9104E676-858F-48A7-87A2-88C7121F8325}" destId="{981B1164-C94B-46DD-97E3-BE60DFBE2364}" srcOrd="1" destOrd="0" presId="urn:microsoft.com/office/officeart/2005/8/layout/process5"/>
    <dgm:cxn modelId="{183480E3-D880-477D-BBE1-61F554A93776}" type="presOf" srcId="{142E88F1-7912-48AA-9191-36CF881F7C02}" destId="{A8EAAB8F-A35D-4FB5-8975-C5F949FCBE7A}" srcOrd="0" destOrd="0" presId="urn:microsoft.com/office/officeart/2005/8/layout/process5"/>
    <dgm:cxn modelId="{6B6EEF86-70B9-433D-9188-7B6E8CB577E8}" type="presOf" srcId="{40E96EEE-67B0-43DC-A790-709332832353}" destId="{5AE24820-5365-4BDB-9629-116AFDDCCF42}" srcOrd="0" destOrd="0" presId="urn:microsoft.com/office/officeart/2005/8/layout/process5"/>
    <dgm:cxn modelId="{F51A90C0-3B53-4C33-8A3A-9E38AA495F21}" type="presOf" srcId="{9D72C08F-F1A7-4DBD-8587-B08CC2585FD5}" destId="{37A17DBC-24DA-4A33-9599-24DD43D054BF}" srcOrd="1" destOrd="0" presId="urn:microsoft.com/office/officeart/2005/8/layout/process5"/>
    <dgm:cxn modelId="{D0AFF6A8-4EC7-4887-93C6-B4BED7AAD00C}" type="presOf" srcId="{2EAED08B-1ACD-4DC1-879C-19B2CBD21D1A}" destId="{0C2D4D04-CE0C-4B73-99A4-DC78099D38EF}" srcOrd="1" destOrd="0" presId="urn:microsoft.com/office/officeart/2005/8/layout/process5"/>
    <dgm:cxn modelId="{45D500C4-4C83-4EF3-B759-D99410BC0DB0}" type="presOf" srcId="{2C932EC3-767D-4397-8DAC-D1C5D69F2C48}" destId="{67614AA8-6541-4B30-8F81-B31C9C3BDA3F}" srcOrd="0" destOrd="0" presId="urn:microsoft.com/office/officeart/2005/8/layout/process5"/>
    <dgm:cxn modelId="{D99F3241-9EDE-4B83-9DB9-566324EA13BD}" type="presOf" srcId="{45417EC8-0C6F-4295-87E9-DC9D7E65F9DE}" destId="{2B9A8ABF-FBF3-48F4-B279-3AAD384843BF}" srcOrd="0" destOrd="0" presId="urn:microsoft.com/office/officeart/2005/8/layout/process5"/>
    <dgm:cxn modelId="{E52E0586-AD85-45CF-BFA2-AF37D1AEE258}" type="presOf" srcId="{9CD5930E-EE25-49A9-AAF1-3121072B0993}" destId="{80BE7154-D026-467D-A115-3694F66A5093}" srcOrd="0" destOrd="0" presId="urn:microsoft.com/office/officeart/2005/8/layout/process5"/>
    <dgm:cxn modelId="{20DB2118-9F0B-41BA-A93F-0B98AE914C3C}" srcId="{FCC476B5-C33E-4D90-AFCB-7F5FCDF42006}" destId="{89D9A1C4-EF48-4FE1-AD67-E79770918E51}" srcOrd="8" destOrd="0" parTransId="{BEBF7D03-746B-4397-9171-18519CDFFEE1}" sibTransId="{FFC09A95-0887-4745-A6A4-C7F41ABF04A5}"/>
    <dgm:cxn modelId="{500F49CF-8669-43AA-B3B8-D592171D7CEC}" type="presOf" srcId="{2C932EC3-767D-4397-8DAC-D1C5D69F2C48}" destId="{2A8A4EC8-F136-4846-99D4-94B080034BE8}" srcOrd="1" destOrd="0" presId="urn:microsoft.com/office/officeart/2005/8/layout/process5"/>
    <dgm:cxn modelId="{67DC7CC6-7704-4F99-8B12-4A1E0CAA97BC}" type="presOf" srcId="{790C48A8-6AE7-4451-80F3-AA830864880C}" destId="{98D39465-944D-4C44-927D-F3D74FDEAB64}" srcOrd="0" destOrd="0" presId="urn:microsoft.com/office/officeart/2005/8/layout/process5"/>
    <dgm:cxn modelId="{41808E7A-1E21-42D9-91A8-9CAAB1FACF82}" type="presOf" srcId="{48E5087D-088C-4B99-A111-91565455364C}" destId="{E3B546A5-1374-44C1-AB2D-CECD46DD8E15}" srcOrd="0" destOrd="0" presId="urn:microsoft.com/office/officeart/2005/8/layout/process5"/>
    <dgm:cxn modelId="{4C9E33BC-0419-4E02-A95B-83C3CEB9D06E}" type="presOf" srcId="{FCC476B5-C33E-4D90-AFCB-7F5FCDF42006}" destId="{FB06D947-B24F-4FB6-B7C7-1F1EF29354CD}" srcOrd="0" destOrd="0" presId="urn:microsoft.com/office/officeart/2005/8/layout/process5"/>
    <dgm:cxn modelId="{BF5BD3EF-824A-48F8-A642-BBD63EF6A23E}" type="presOf" srcId="{D4C27BC4-72FB-4B6E-BCF3-2D9AC7365EB7}" destId="{D5932C71-227A-4B94-B0A1-3206F5C069A9}" srcOrd="0" destOrd="0" presId="urn:microsoft.com/office/officeart/2005/8/layout/process5"/>
    <dgm:cxn modelId="{045418D2-0B6D-4415-B57C-C6859831D54D}" srcId="{FCC476B5-C33E-4D90-AFCB-7F5FCDF42006}" destId="{A8FC75EE-5616-46A0-A787-50E4DC34F440}" srcOrd="3" destOrd="0" parTransId="{A9F1D7BC-ADE6-4FE4-B82C-7BFD3D645ADE}" sibTransId="{2EAED08B-1ACD-4DC1-879C-19B2CBD21D1A}"/>
    <dgm:cxn modelId="{6176E18B-FF1B-46AB-B1B3-5372360368BC}" type="presOf" srcId="{9D72C08F-F1A7-4DBD-8587-B08CC2585FD5}" destId="{9805397F-B812-41DD-BB16-915531E79DD8}" srcOrd="0" destOrd="0" presId="urn:microsoft.com/office/officeart/2005/8/layout/process5"/>
    <dgm:cxn modelId="{17DBF62C-5EA2-4DCC-AB6D-AC5D0EC77AC4}" srcId="{FCC476B5-C33E-4D90-AFCB-7F5FCDF42006}" destId="{48E5087D-088C-4B99-A111-91565455364C}" srcOrd="9" destOrd="0" parTransId="{E07D9BF1-A8C4-49A6-B52B-E22AF60CA9A9}" sibTransId="{790C48A8-6AE7-4451-80F3-AA830864880C}"/>
    <dgm:cxn modelId="{81340908-7D40-4086-A768-8A0FB8370B19}" srcId="{FCC476B5-C33E-4D90-AFCB-7F5FCDF42006}" destId="{FABC9423-FC22-40B6-ADA7-FFDE2DE46DE0}" srcOrd="7" destOrd="0" parTransId="{AD06D62A-9F90-430F-AEBB-520B6089D51C}" sibTransId="{9CD5930E-EE25-49A9-AAF1-3121072B0993}"/>
    <dgm:cxn modelId="{E7408EE3-8D4F-4E4F-A31D-06882C6B7126}" type="presOf" srcId="{142E88F1-7912-48AA-9191-36CF881F7C02}" destId="{44C81C64-F47E-4E75-A207-7EB51680ACBA}" srcOrd="1" destOrd="0" presId="urn:microsoft.com/office/officeart/2005/8/layout/process5"/>
    <dgm:cxn modelId="{DEAF9FED-9B7F-4046-AA84-BA9F5F24E52C}" srcId="{FCC476B5-C33E-4D90-AFCB-7F5FCDF42006}" destId="{40E96EEE-67B0-43DC-A790-709332832353}" srcOrd="5" destOrd="0" parTransId="{0F3116EE-F2CC-48AC-862D-4E96646A21CA}" sibTransId="{9104E676-858F-48A7-87A2-88C7121F8325}"/>
    <dgm:cxn modelId="{9FCFA5EE-7529-4451-B14C-378BB4C74A08}" type="presOf" srcId="{FFC09A95-0887-4745-A6A4-C7F41ABF04A5}" destId="{F13601CC-E901-49BB-BE74-71BCDCF8BE79}" srcOrd="0" destOrd="0" presId="urn:microsoft.com/office/officeart/2005/8/layout/process5"/>
    <dgm:cxn modelId="{C8EDA702-6DFB-4CCD-A348-17FFE8C8AE83}" type="presOf" srcId="{2EAED08B-1ACD-4DC1-879C-19B2CBD21D1A}" destId="{439F147A-5AF4-43EA-B9FB-2F6FBD077C06}" srcOrd="0" destOrd="0" presId="urn:microsoft.com/office/officeart/2005/8/layout/process5"/>
    <dgm:cxn modelId="{74E838FC-1AC8-4620-B980-1761B1B788E7}" type="presParOf" srcId="{FB06D947-B24F-4FB6-B7C7-1F1EF29354CD}" destId="{F8728254-E771-4DE1-BE9E-F0AEB36AD6D3}" srcOrd="0" destOrd="0" presId="urn:microsoft.com/office/officeart/2005/8/layout/process5"/>
    <dgm:cxn modelId="{AB7849F3-DA7A-4261-9CAC-63131A1B222F}" type="presParOf" srcId="{FB06D947-B24F-4FB6-B7C7-1F1EF29354CD}" destId="{67614AA8-6541-4B30-8F81-B31C9C3BDA3F}" srcOrd="1" destOrd="0" presId="urn:microsoft.com/office/officeart/2005/8/layout/process5"/>
    <dgm:cxn modelId="{F6D9FDCC-417B-4380-9A53-24B5B182264F}" type="presParOf" srcId="{67614AA8-6541-4B30-8F81-B31C9C3BDA3F}" destId="{2A8A4EC8-F136-4846-99D4-94B080034BE8}" srcOrd="0" destOrd="0" presId="urn:microsoft.com/office/officeart/2005/8/layout/process5"/>
    <dgm:cxn modelId="{2ADCAD96-E592-48B5-8003-6851FDD5B503}" type="presParOf" srcId="{FB06D947-B24F-4FB6-B7C7-1F1EF29354CD}" destId="{133ABA9A-2B18-4BCB-893B-EB65AA08A5A2}" srcOrd="2" destOrd="0" presId="urn:microsoft.com/office/officeart/2005/8/layout/process5"/>
    <dgm:cxn modelId="{6681B0AD-1EDD-4CB5-9F2D-DCF1E76EAEB9}" type="presParOf" srcId="{FB06D947-B24F-4FB6-B7C7-1F1EF29354CD}" destId="{4CC7A3DC-C287-4853-BA60-284EB6F19BD1}" srcOrd="3" destOrd="0" presId="urn:microsoft.com/office/officeart/2005/8/layout/process5"/>
    <dgm:cxn modelId="{35DF58CB-D5B3-4F7E-B81D-C6EFFEDE6A12}" type="presParOf" srcId="{4CC7A3DC-C287-4853-BA60-284EB6F19BD1}" destId="{32FED491-A315-4B8A-BCAE-41C3FC513D12}" srcOrd="0" destOrd="0" presId="urn:microsoft.com/office/officeart/2005/8/layout/process5"/>
    <dgm:cxn modelId="{FA1871F0-9732-4431-A6D4-E00887E76075}" type="presParOf" srcId="{FB06D947-B24F-4FB6-B7C7-1F1EF29354CD}" destId="{5F2AD77D-C287-4559-9B5E-FE0E5031FBBB}" srcOrd="4" destOrd="0" presId="urn:microsoft.com/office/officeart/2005/8/layout/process5"/>
    <dgm:cxn modelId="{D78EFA9C-C3C0-496C-8F07-7254F58CA714}" type="presParOf" srcId="{FB06D947-B24F-4FB6-B7C7-1F1EF29354CD}" destId="{C1257666-0E34-492A-8975-20D5830E6428}" srcOrd="5" destOrd="0" presId="urn:microsoft.com/office/officeart/2005/8/layout/process5"/>
    <dgm:cxn modelId="{CC648E94-5B89-4D20-92A7-D568EF70F3C2}" type="presParOf" srcId="{C1257666-0E34-492A-8975-20D5830E6428}" destId="{3EA08395-7E52-4905-8CBB-011A8108A2B5}" srcOrd="0" destOrd="0" presId="urn:microsoft.com/office/officeart/2005/8/layout/process5"/>
    <dgm:cxn modelId="{EE39FCB7-DAAB-4AE0-839C-E7BDE8B35B18}" type="presParOf" srcId="{FB06D947-B24F-4FB6-B7C7-1F1EF29354CD}" destId="{90F224D3-E311-414B-A848-6BB6129B7E6D}" srcOrd="6" destOrd="0" presId="urn:microsoft.com/office/officeart/2005/8/layout/process5"/>
    <dgm:cxn modelId="{F7621978-5667-4822-A5BE-F08241B46F8C}" type="presParOf" srcId="{FB06D947-B24F-4FB6-B7C7-1F1EF29354CD}" destId="{439F147A-5AF4-43EA-B9FB-2F6FBD077C06}" srcOrd="7" destOrd="0" presId="urn:microsoft.com/office/officeart/2005/8/layout/process5"/>
    <dgm:cxn modelId="{8F0916C2-CDA0-4212-9366-6CF5B5AEC443}" type="presParOf" srcId="{439F147A-5AF4-43EA-B9FB-2F6FBD077C06}" destId="{0C2D4D04-CE0C-4B73-99A4-DC78099D38EF}" srcOrd="0" destOrd="0" presId="urn:microsoft.com/office/officeart/2005/8/layout/process5"/>
    <dgm:cxn modelId="{2B1C95EC-4393-4D08-B235-1F4471DA948B}" type="presParOf" srcId="{FB06D947-B24F-4FB6-B7C7-1F1EF29354CD}" destId="{5857D54F-16F6-47D0-990A-E0D2AA2BF5AA}" srcOrd="8" destOrd="0" presId="urn:microsoft.com/office/officeart/2005/8/layout/process5"/>
    <dgm:cxn modelId="{342BF183-22FF-44AA-A2C5-C8E9C75BB8B1}" type="presParOf" srcId="{FB06D947-B24F-4FB6-B7C7-1F1EF29354CD}" destId="{9805397F-B812-41DD-BB16-915531E79DD8}" srcOrd="9" destOrd="0" presId="urn:microsoft.com/office/officeart/2005/8/layout/process5"/>
    <dgm:cxn modelId="{A7F7F9BF-0100-4051-8C5E-04EA37546908}" type="presParOf" srcId="{9805397F-B812-41DD-BB16-915531E79DD8}" destId="{37A17DBC-24DA-4A33-9599-24DD43D054BF}" srcOrd="0" destOrd="0" presId="urn:microsoft.com/office/officeart/2005/8/layout/process5"/>
    <dgm:cxn modelId="{FC1F547A-1582-4A36-BED3-AC2759BEC284}" type="presParOf" srcId="{FB06D947-B24F-4FB6-B7C7-1F1EF29354CD}" destId="{5AE24820-5365-4BDB-9629-116AFDDCCF42}" srcOrd="10" destOrd="0" presId="urn:microsoft.com/office/officeart/2005/8/layout/process5"/>
    <dgm:cxn modelId="{F3C41D2E-129A-4852-80FB-CBEF138FE29C}" type="presParOf" srcId="{FB06D947-B24F-4FB6-B7C7-1F1EF29354CD}" destId="{862D410B-BB2D-488D-9008-D4200495F73A}" srcOrd="11" destOrd="0" presId="urn:microsoft.com/office/officeart/2005/8/layout/process5"/>
    <dgm:cxn modelId="{C4481C6B-5AFD-47C2-97B0-22D5F9B468CF}" type="presParOf" srcId="{862D410B-BB2D-488D-9008-D4200495F73A}" destId="{981B1164-C94B-46DD-97E3-BE60DFBE2364}" srcOrd="0" destOrd="0" presId="urn:microsoft.com/office/officeart/2005/8/layout/process5"/>
    <dgm:cxn modelId="{81A834D7-2294-4119-B793-33CC5A8C37B9}" type="presParOf" srcId="{FB06D947-B24F-4FB6-B7C7-1F1EF29354CD}" destId="{177A6D0F-DBC8-4402-8518-1DDCB7A09B2E}" srcOrd="12" destOrd="0" presId="urn:microsoft.com/office/officeart/2005/8/layout/process5"/>
    <dgm:cxn modelId="{FA734E62-35C0-4267-9790-B22FFAD9B53C}" type="presParOf" srcId="{FB06D947-B24F-4FB6-B7C7-1F1EF29354CD}" destId="{A8EAAB8F-A35D-4FB5-8975-C5F949FCBE7A}" srcOrd="13" destOrd="0" presId="urn:microsoft.com/office/officeart/2005/8/layout/process5"/>
    <dgm:cxn modelId="{A4EDE942-D381-4CD8-BFD4-2BBDF311E695}" type="presParOf" srcId="{A8EAAB8F-A35D-4FB5-8975-C5F949FCBE7A}" destId="{44C81C64-F47E-4E75-A207-7EB51680ACBA}" srcOrd="0" destOrd="0" presId="urn:microsoft.com/office/officeart/2005/8/layout/process5"/>
    <dgm:cxn modelId="{70CF4317-9F47-4650-A4C4-C1B53BB3E39C}" type="presParOf" srcId="{FB06D947-B24F-4FB6-B7C7-1F1EF29354CD}" destId="{6B5F455A-BAFC-437D-A5C6-CD040471C745}" srcOrd="14" destOrd="0" presId="urn:microsoft.com/office/officeart/2005/8/layout/process5"/>
    <dgm:cxn modelId="{160A32CD-B3E3-44DB-B521-A01FBE675B44}" type="presParOf" srcId="{FB06D947-B24F-4FB6-B7C7-1F1EF29354CD}" destId="{80BE7154-D026-467D-A115-3694F66A5093}" srcOrd="15" destOrd="0" presId="urn:microsoft.com/office/officeart/2005/8/layout/process5"/>
    <dgm:cxn modelId="{36CD9D58-BCFA-45E4-B665-423F208B2ED5}" type="presParOf" srcId="{80BE7154-D026-467D-A115-3694F66A5093}" destId="{8F54C2C9-3153-423A-AAC7-6D2C98357559}" srcOrd="0" destOrd="0" presId="urn:microsoft.com/office/officeart/2005/8/layout/process5"/>
    <dgm:cxn modelId="{62956762-76BC-4B76-BA30-5A8314107359}" type="presParOf" srcId="{FB06D947-B24F-4FB6-B7C7-1F1EF29354CD}" destId="{B8518166-3AF0-43D0-B0A6-2AA50BC65370}" srcOrd="16" destOrd="0" presId="urn:microsoft.com/office/officeart/2005/8/layout/process5"/>
    <dgm:cxn modelId="{4CFAE20F-F3C4-4E80-B534-077EBEE70C53}" type="presParOf" srcId="{FB06D947-B24F-4FB6-B7C7-1F1EF29354CD}" destId="{F13601CC-E901-49BB-BE74-71BCDCF8BE79}" srcOrd="17" destOrd="0" presId="urn:microsoft.com/office/officeart/2005/8/layout/process5"/>
    <dgm:cxn modelId="{5BEEA6D5-F040-4E52-A11D-9FFD2ED38694}" type="presParOf" srcId="{F13601CC-E901-49BB-BE74-71BCDCF8BE79}" destId="{B1E7CDC6-5359-4C7B-AEE0-B32FF2E6327C}" srcOrd="0" destOrd="0" presId="urn:microsoft.com/office/officeart/2005/8/layout/process5"/>
    <dgm:cxn modelId="{790940C9-9523-4EE0-B02C-083B3AB421ED}" type="presParOf" srcId="{FB06D947-B24F-4FB6-B7C7-1F1EF29354CD}" destId="{E3B546A5-1374-44C1-AB2D-CECD46DD8E15}" srcOrd="18" destOrd="0" presId="urn:microsoft.com/office/officeart/2005/8/layout/process5"/>
    <dgm:cxn modelId="{25947043-E404-4F88-B37C-93F28E82A142}" type="presParOf" srcId="{FB06D947-B24F-4FB6-B7C7-1F1EF29354CD}" destId="{98D39465-944D-4C44-927D-F3D74FDEAB64}" srcOrd="19" destOrd="0" presId="urn:microsoft.com/office/officeart/2005/8/layout/process5"/>
    <dgm:cxn modelId="{BF651735-4614-4E0F-81E4-7F051C382F64}" type="presParOf" srcId="{98D39465-944D-4C44-927D-F3D74FDEAB64}" destId="{06631827-59E7-4ECE-8000-A290C79EBECC}" srcOrd="0" destOrd="0" presId="urn:microsoft.com/office/officeart/2005/8/layout/process5"/>
    <dgm:cxn modelId="{516BBCBF-752A-4142-B449-3DB52C8260A5}" type="presParOf" srcId="{FB06D947-B24F-4FB6-B7C7-1F1EF29354CD}" destId="{A7830A70-64FB-47B8-B0D9-C216903F7AD3}" srcOrd="20" destOrd="0" presId="urn:microsoft.com/office/officeart/2005/8/layout/process5"/>
    <dgm:cxn modelId="{FF1C670E-FBE9-4A73-B403-6FBCFF1A506F}" type="presParOf" srcId="{FB06D947-B24F-4FB6-B7C7-1F1EF29354CD}" destId="{D5932C71-227A-4B94-B0A1-3206F5C069A9}" srcOrd="21" destOrd="0" presId="urn:microsoft.com/office/officeart/2005/8/layout/process5"/>
    <dgm:cxn modelId="{53DE08E7-95FD-4535-ADFD-BB77E40E0367}" type="presParOf" srcId="{D5932C71-227A-4B94-B0A1-3206F5C069A9}" destId="{8921F022-8806-4D6C-A95E-0CB9B9C3761A}" srcOrd="0" destOrd="0" presId="urn:microsoft.com/office/officeart/2005/8/layout/process5"/>
    <dgm:cxn modelId="{FF77F2C4-4EB8-4E50-9104-243BD414E938}" type="presParOf" srcId="{FB06D947-B24F-4FB6-B7C7-1F1EF29354CD}" destId="{2B9A8ABF-FBF3-48F4-B279-3AAD384843BF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C476B5-C33E-4D90-AFCB-7F5FCDF420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7FC84B-4460-40BB-8E0C-41CC0E3DAC3C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传感器级姿态计算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C40911D6-05DA-49B9-8780-3D7232D9B8B0}" type="parTrans" cxnId="{E3730943-213F-4EB9-961C-AB17D0E3B269}">
      <dgm:prSet/>
      <dgm:spPr/>
      <dgm:t>
        <a:bodyPr/>
        <a:lstStyle/>
        <a:p>
          <a:endParaRPr lang="zh-CN" altLang="en-US"/>
        </a:p>
      </dgm:t>
    </dgm:pt>
    <dgm:pt modelId="{2C932EC3-767D-4397-8DAC-D1C5D69F2C48}" type="sibTrans" cxnId="{E3730943-213F-4EB9-961C-AB17D0E3B26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929E8C39-53FC-458E-BCAF-69376E87BC87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骨骼姿态和运动计算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39EF7436-6CAA-467E-91D9-50FB10F2E816}" type="parTrans" cxnId="{7F9B55E5-8B92-4503-971D-17BE49BA6B80}">
      <dgm:prSet/>
      <dgm:spPr/>
      <dgm:t>
        <a:bodyPr/>
        <a:lstStyle/>
        <a:p>
          <a:endParaRPr lang="zh-CN" altLang="en-US"/>
        </a:p>
      </dgm:t>
    </dgm:pt>
    <dgm:pt modelId="{08829704-0BF7-443F-9F33-2C354B4F8E32}" type="sibTrans" cxnId="{7F9B55E5-8B92-4503-971D-17BE49BA6B80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C0AE82BF-BD20-4DD3-AC69-CEA876156291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en-US" altLang="zh-CN" dirty="0" err="1" smtClean="0">
              <a:solidFill>
                <a:sysClr val="windowText" lastClr="000000"/>
              </a:solidFill>
            </a:rPr>
            <a:t>Kalman</a:t>
          </a:r>
          <a:r>
            <a:rPr lang="zh-CN" altLang="en-US" dirty="0" smtClean="0">
              <a:solidFill>
                <a:sysClr val="windowText" lastClr="000000"/>
              </a:solidFill>
            </a:rPr>
            <a:t>滤波计算骨骼位置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BBEF4810-9C96-465C-8BE1-81674670D02B}" type="parTrans" cxnId="{9AA58F52-AD50-4AD1-BEEF-97C7AD723DC8}">
      <dgm:prSet/>
      <dgm:spPr/>
      <dgm:t>
        <a:bodyPr/>
        <a:lstStyle/>
        <a:p>
          <a:endParaRPr lang="zh-CN" altLang="en-US"/>
        </a:p>
      </dgm:t>
    </dgm:pt>
    <dgm:pt modelId="{8A78581F-9CB3-448B-8F87-5FDC11E327ED}" type="sibTrans" cxnId="{9AA58F52-AD50-4AD1-BEEF-97C7AD723DC8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A8FC75EE-5616-46A0-A787-50E4DC34F440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接触判断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A9F1D7BC-ADE6-4FE4-B82C-7BFD3D645ADE}" type="parTrans" cxnId="{045418D2-0B6D-4415-B57C-C6859831D54D}">
      <dgm:prSet/>
      <dgm:spPr/>
      <dgm:t>
        <a:bodyPr/>
        <a:lstStyle/>
        <a:p>
          <a:endParaRPr lang="zh-CN" altLang="en-US"/>
        </a:p>
      </dgm:t>
    </dgm:pt>
    <dgm:pt modelId="{2EAED08B-1ACD-4DC1-879C-19B2CBD21D1A}" type="sibTrans" cxnId="{045418D2-0B6D-4415-B57C-C6859831D54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C7887063-DF9C-4D8B-B0C8-E9AB8422FBF2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基于状态机的肢端位置融合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94BEC5CD-203B-4409-A8EC-4ADD804FECE0}" type="parTrans" cxnId="{3F8ECE3D-5B3A-4153-BAE4-9CD71BE1559F}">
      <dgm:prSet/>
      <dgm:spPr/>
      <dgm:t>
        <a:bodyPr/>
        <a:lstStyle/>
        <a:p>
          <a:endParaRPr lang="zh-CN" altLang="en-US"/>
        </a:p>
      </dgm:t>
    </dgm:pt>
    <dgm:pt modelId="{9D72C08F-F1A7-4DBD-8587-B08CC2585FD5}" type="sibTrans" cxnId="{3F8ECE3D-5B3A-4153-BAE4-9CD71BE1559F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40E96EEE-67B0-43DC-A790-709332832353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基于位置约束的人体姿态最优化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0F3116EE-F2CC-48AC-862D-4E96646A21CA}" type="parTrans" cxnId="{DEAF9FED-9B7F-4046-AA84-BA9F5F24E52C}">
      <dgm:prSet/>
      <dgm:spPr/>
      <dgm:t>
        <a:bodyPr/>
        <a:lstStyle/>
        <a:p>
          <a:endParaRPr lang="zh-CN" altLang="en-US"/>
        </a:p>
      </dgm:t>
    </dgm:pt>
    <dgm:pt modelId="{9104E676-858F-48A7-87A2-88C7121F8325}" type="sibTrans" cxnId="{DEAF9FED-9B7F-4046-AA84-BA9F5F24E52C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77064566-D572-48E9-A60C-E1FB0BF4CCD4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人体逆运动学计算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A076BE6D-8374-467F-AFEA-C9261CABCB41}" type="parTrans" cxnId="{42C1CCFA-A309-40C4-85AA-A55327A504AB}">
      <dgm:prSet/>
      <dgm:spPr/>
      <dgm:t>
        <a:bodyPr/>
        <a:lstStyle/>
        <a:p>
          <a:endParaRPr lang="zh-CN" altLang="en-US"/>
        </a:p>
      </dgm:t>
    </dgm:pt>
    <dgm:pt modelId="{142E88F1-7912-48AA-9191-36CF881F7C02}" type="sibTrans" cxnId="{42C1CCFA-A309-40C4-85AA-A55327A504AB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FABC9423-FC22-40B6-ADA7-FFDE2DE46DE0}">
      <dgm:prSet phldrT="[Text]"/>
      <dgm:spPr>
        <a:noFill/>
        <a:ln w="28575">
          <a:solidFill>
            <a:srgbClr val="7030A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模型误差估计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AD06D62A-9F90-430F-AEBB-520B6089D51C}" type="parTrans" cxnId="{81340908-7D40-4086-A768-8A0FB8370B19}">
      <dgm:prSet/>
      <dgm:spPr/>
      <dgm:t>
        <a:bodyPr/>
        <a:lstStyle/>
        <a:p>
          <a:endParaRPr lang="zh-CN" altLang="en-US"/>
        </a:p>
      </dgm:t>
    </dgm:pt>
    <dgm:pt modelId="{9CD5930E-EE25-49A9-AAF1-3121072B0993}" type="sibTrans" cxnId="{81340908-7D40-4086-A768-8A0FB8370B1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45417EC8-0C6F-4295-87E9-DC9D7E65F9DE}">
      <dgm:prSet phldrT="[Text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人体姿态显示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FDF3A492-2E65-408C-9CC4-B9392B0E77DF}" type="parTrans" cxnId="{78E4D2A0-7C4B-49E0-B87B-B9717CB91853}">
      <dgm:prSet/>
      <dgm:spPr/>
      <dgm:t>
        <a:bodyPr/>
        <a:lstStyle/>
        <a:p>
          <a:endParaRPr lang="zh-CN" altLang="en-US"/>
        </a:p>
      </dgm:t>
    </dgm:pt>
    <dgm:pt modelId="{2E4C18CE-1387-4966-B959-2C0B2AFEB645}" type="sibTrans" cxnId="{78E4D2A0-7C4B-49E0-B87B-B9717CB91853}">
      <dgm:prSet/>
      <dgm:spPr/>
      <dgm:t>
        <a:bodyPr/>
        <a:lstStyle/>
        <a:p>
          <a:endParaRPr lang="zh-CN" altLang="en-US"/>
        </a:p>
      </dgm:t>
    </dgm:pt>
    <dgm:pt modelId="{5DB380A9-12DA-4574-B8F8-C20DEAF705D0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基于光点位置的骨盆位移修正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3CEA4AB3-1163-41FE-8E1C-E950F0296B88}" type="parTrans" cxnId="{63D9426C-3B91-408B-9517-9985D5FAAA09}">
      <dgm:prSet/>
      <dgm:spPr/>
      <dgm:t>
        <a:bodyPr/>
        <a:lstStyle/>
        <a:p>
          <a:endParaRPr lang="zh-CN" altLang="en-US"/>
        </a:p>
      </dgm:t>
    </dgm:pt>
    <dgm:pt modelId="{DD30A311-453D-49BE-A729-BFCDB28EFCE0}" type="sibTrans" cxnId="{63D9426C-3B91-408B-9517-9985D5FAAA0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46199549-1468-47AC-A717-25FE04978E33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基于正逆运动学的姿态融合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F7D852E0-0FF2-4BD2-B944-FAE2182D0786}" type="parTrans" cxnId="{63093938-95CB-4D76-AFEA-BCE8198A7D23}">
      <dgm:prSet/>
      <dgm:spPr/>
      <dgm:t>
        <a:bodyPr/>
        <a:lstStyle/>
        <a:p>
          <a:endParaRPr lang="zh-CN" altLang="en-US"/>
        </a:p>
      </dgm:t>
    </dgm:pt>
    <dgm:pt modelId="{BD089D5A-D040-495F-B28B-FBF65E916A5E}" type="sibTrans" cxnId="{63093938-95CB-4D76-AFEA-BCE8198A7D23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B060C529-5487-4BF7-A191-D80E4FA2D995}">
      <dgm:prSet phldrT="[Text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dirty="0" smtClean="0">
              <a:solidFill>
                <a:sysClr val="windowText" lastClr="000000"/>
              </a:solidFill>
            </a:rPr>
            <a:t>光点匹配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B5C1BCC8-B421-4026-B87B-A13DFF38DCED}" type="parTrans" cxnId="{A49BA939-C83B-4147-B854-A051D2029708}">
      <dgm:prSet/>
      <dgm:spPr/>
      <dgm:t>
        <a:bodyPr/>
        <a:lstStyle/>
        <a:p>
          <a:endParaRPr lang="zh-CN" altLang="en-US"/>
        </a:p>
      </dgm:t>
    </dgm:pt>
    <dgm:pt modelId="{BA24A57A-6FFE-4280-A44B-80B87AD0E9F6}" type="sibTrans" cxnId="{A49BA939-C83B-4147-B854-A051D2029708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FB06D947-B24F-4FB6-B7C7-1F1EF29354CD}" type="pres">
      <dgm:prSet presAssocID="{FCC476B5-C33E-4D90-AFCB-7F5FCDF420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8728254-E771-4DE1-BE9E-F0AEB36AD6D3}" type="pres">
      <dgm:prSet presAssocID="{377FC84B-4460-40BB-8E0C-41CC0E3DAC3C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614AA8-6541-4B30-8F81-B31C9C3BDA3F}" type="pres">
      <dgm:prSet presAssocID="{2C932EC3-767D-4397-8DAC-D1C5D69F2C48}" presName="sibTrans" presStyleLbl="sibTrans2D1" presStyleIdx="0" presStyleCnt="11"/>
      <dgm:spPr/>
      <dgm:t>
        <a:bodyPr/>
        <a:lstStyle/>
        <a:p>
          <a:endParaRPr lang="zh-CN" altLang="en-US"/>
        </a:p>
      </dgm:t>
    </dgm:pt>
    <dgm:pt modelId="{2A8A4EC8-F136-4846-99D4-94B080034BE8}" type="pres">
      <dgm:prSet presAssocID="{2C932EC3-767D-4397-8DAC-D1C5D69F2C48}" presName="connectorText" presStyleLbl="sibTrans2D1" presStyleIdx="0" presStyleCnt="11"/>
      <dgm:spPr/>
      <dgm:t>
        <a:bodyPr/>
        <a:lstStyle/>
        <a:p>
          <a:endParaRPr lang="zh-CN" altLang="en-US"/>
        </a:p>
      </dgm:t>
    </dgm:pt>
    <dgm:pt modelId="{133ABA9A-2B18-4BCB-893B-EB65AA08A5A2}" type="pres">
      <dgm:prSet presAssocID="{929E8C39-53FC-458E-BCAF-69376E87BC87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C7A3DC-C287-4853-BA60-284EB6F19BD1}" type="pres">
      <dgm:prSet presAssocID="{08829704-0BF7-443F-9F33-2C354B4F8E32}" presName="sibTrans" presStyleLbl="sibTrans2D1" presStyleIdx="1" presStyleCnt="11"/>
      <dgm:spPr/>
      <dgm:t>
        <a:bodyPr/>
        <a:lstStyle/>
        <a:p>
          <a:endParaRPr lang="zh-CN" altLang="en-US"/>
        </a:p>
      </dgm:t>
    </dgm:pt>
    <dgm:pt modelId="{32FED491-A315-4B8A-BCAE-41C3FC513D12}" type="pres">
      <dgm:prSet presAssocID="{08829704-0BF7-443F-9F33-2C354B4F8E32}" presName="connectorText" presStyleLbl="sibTrans2D1" presStyleIdx="1" presStyleCnt="11"/>
      <dgm:spPr/>
      <dgm:t>
        <a:bodyPr/>
        <a:lstStyle/>
        <a:p>
          <a:endParaRPr lang="zh-CN" altLang="en-US"/>
        </a:p>
      </dgm:t>
    </dgm:pt>
    <dgm:pt modelId="{5F2AD77D-C287-4559-9B5E-FE0E5031FBBB}" type="pres">
      <dgm:prSet presAssocID="{C0AE82BF-BD20-4DD3-AC69-CEA876156291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257666-0E34-492A-8975-20D5830E6428}" type="pres">
      <dgm:prSet presAssocID="{8A78581F-9CB3-448B-8F87-5FDC11E327ED}" presName="sibTrans" presStyleLbl="sibTrans2D1" presStyleIdx="2" presStyleCnt="11"/>
      <dgm:spPr/>
      <dgm:t>
        <a:bodyPr/>
        <a:lstStyle/>
        <a:p>
          <a:endParaRPr lang="zh-CN" altLang="en-US"/>
        </a:p>
      </dgm:t>
    </dgm:pt>
    <dgm:pt modelId="{3EA08395-7E52-4905-8CBB-011A8108A2B5}" type="pres">
      <dgm:prSet presAssocID="{8A78581F-9CB3-448B-8F87-5FDC11E327ED}" presName="connectorText" presStyleLbl="sibTrans2D1" presStyleIdx="2" presStyleCnt="11"/>
      <dgm:spPr/>
      <dgm:t>
        <a:bodyPr/>
        <a:lstStyle/>
        <a:p>
          <a:endParaRPr lang="zh-CN" altLang="en-US"/>
        </a:p>
      </dgm:t>
    </dgm:pt>
    <dgm:pt modelId="{9B08501F-1427-4A3F-B9BC-0234FC80B561}" type="pres">
      <dgm:prSet presAssocID="{B060C529-5487-4BF7-A191-D80E4FA2D995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8F42C7-1A86-4228-AF8A-36A57FB04280}" type="pres">
      <dgm:prSet presAssocID="{BA24A57A-6FFE-4280-A44B-80B87AD0E9F6}" presName="sibTrans" presStyleLbl="sibTrans2D1" presStyleIdx="3" presStyleCnt="11"/>
      <dgm:spPr/>
      <dgm:t>
        <a:bodyPr/>
        <a:lstStyle/>
        <a:p>
          <a:endParaRPr lang="zh-CN" altLang="en-US"/>
        </a:p>
      </dgm:t>
    </dgm:pt>
    <dgm:pt modelId="{3294BDAD-EBC8-4C49-8CC0-510437E1DE45}" type="pres">
      <dgm:prSet presAssocID="{BA24A57A-6FFE-4280-A44B-80B87AD0E9F6}" presName="connectorText" presStyleLbl="sibTrans2D1" presStyleIdx="3" presStyleCnt="11"/>
      <dgm:spPr/>
      <dgm:t>
        <a:bodyPr/>
        <a:lstStyle/>
        <a:p>
          <a:endParaRPr lang="zh-CN" altLang="en-US"/>
        </a:p>
      </dgm:t>
    </dgm:pt>
    <dgm:pt modelId="{FDF977E5-C4B8-4F04-A2D7-FE09725CC8DB}" type="pres">
      <dgm:prSet presAssocID="{5DB380A9-12DA-4574-B8F8-C20DEAF705D0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098662-D247-4F51-914D-06E847B86A6E}" type="pres">
      <dgm:prSet presAssocID="{DD30A311-453D-49BE-A729-BFCDB28EFCE0}" presName="sibTrans" presStyleLbl="sibTrans2D1" presStyleIdx="4" presStyleCnt="11"/>
      <dgm:spPr/>
      <dgm:t>
        <a:bodyPr/>
        <a:lstStyle/>
        <a:p>
          <a:endParaRPr lang="zh-CN" altLang="en-US"/>
        </a:p>
      </dgm:t>
    </dgm:pt>
    <dgm:pt modelId="{2115D321-E1FE-411A-8E6E-531FD5E81F75}" type="pres">
      <dgm:prSet presAssocID="{DD30A311-453D-49BE-A729-BFCDB28EFCE0}" presName="connectorText" presStyleLbl="sibTrans2D1" presStyleIdx="4" presStyleCnt="11"/>
      <dgm:spPr/>
      <dgm:t>
        <a:bodyPr/>
        <a:lstStyle/>
        <a:p>
          <a:endParaRPr lang="zh-CN" altLang="en-US"/>
        </a:p>
      </dgm:t>
    </dgm:pt>
    <dgm:pt modelId="{90F224D3-E311-414B-A848-6BB6129B7E6D}" type="pres">
      <dgm:prSet presAssocID="{A8FC75EE-5616-46A0-A787-50E4DC34F440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9F147A-5AF4-43EA-B9FB-2F6FBD077C06}" type="pres">
      <dgm:prSet presAssocID="{2EAED08B-1ACD-4DC1-879C-19B2CBD21D1A}" presName="sibTrans" presStyleLbl="sibTrans2D1" presStyleIdx="5" presStyleCnt="11"/>
      <dgm:spPr/>
      <dgm:t>
        <a:bodyPr/>
        <a:lstStyle/>
        <a:p>
          <a:endParaRPr lang="zh-CN" altLang="en-US"/>
        </a:p>
      </dgm:t>
    </dgm:pt>
    <dgm:pt modelId="{0C2D4D04-CE0C-4B73-99A4-DC78099D38EF}" type="pres">
      <dgm:prSet presAssocID="{2EAED08B-1ACD-4DC1-879C-19B2CBD21D1A}" presName="connectorText" presStyleLbl="sibTrans2D1" presStyleIdx="5" presStyleCnt="11"/>
      <dgm:spPr/>
      <dgm:t>
        <a:bodyPr/>
        <a:lstStyle/>
        <a:p>
          <a:endParaRPr lang="zh-CN" altLang="en-US"/>
        </a:p>
      </dgm:t>
    </dgm:pt>
    <dgm:pt modelId="{5857D54F-16F6-47D0-990A-E0D2AA2BF5AA}" type="pres">
      <dgm:prSet presAssocID="{C7887063-DF9C-4D8B-B0C8-E9AB8422FBF2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05397F-B812-41DD-BB16-915531E79DD8}" type="pres">
      <dgm:prSet presAssocID="{9D72C08F-F1A7-4DBD-8587-B08CC2585FD5}" presName="sibTrans" presStyleLbl="sibTrans2D1" presStyleIdx="6" presStyleCnt="11"/>
      <dgm:spPr/>
      <dgm:t>
        <a:bodyPr/>
        <a:lstStyle/>
        <a:p>
          <a:endParaRPr lang="zh-CN" altLang="en-US"/>
        </a:p>
      </dgm:t>
    </dgm:pt>
    <dgm:pt modelId="{37A17DBC-24DA-4A33-9599-24DD43D054BF}" type="pres">
      <dgm:prSet presAssocID="{9D72C08F-F1A7-4DBD-8587-B08CC2585FD5}" presName="connectorText" presStyleLbl="sibTrans2D1" presStyleIdx="6" presStyleCnt="11"/>
      <dgm:spPr/>
      <dgm:t>
        <a:bodyPr/>
        <a:lstStyle/>
        <a:p>
          <a:endParaRPr lang="zh-CN" altLang="en-US"/>
        </a:p>
      </dgm:t>
    </dgm:pt>
    <dgm:pt modelId="{54EB84C4-BD1D-4C7B-AF8D-E798A24D9E03}" type="pres">
      <dgm:prSet presAssocID="{46199549-1468-47AC-A717-25FE04978E33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27BBAD-6D5A-464C-89B5-B0C4E42A40E8}" type="pres">
      <dgm:prSet presAssocID="{BD089D5A-D040-495F-B28B-FBF65E916A5E}" presName="sibTrans" presStyleLbl="sibTrans2D1" presStyleIdx="7" presStyleCnt="11"/>
      <dgm:spPr/>
      <dgm:t>
        <a:bodyPr/>
        <a:lstStyle/>
        <a:p>
          <a:endParaRPr lang="zh-CN" altLang="en-US"/>
        </a:p>
      </dgm:t>
    </dgm:pt>
    <dgm:pt modelId="{18281684-16C5-4C2C-AE2A-37E0E09F278F}" type="pres">
      <dgm:prSet presAssocID="{BD089D5A-D040-495F-B28B-FBF65E916A5E}" presName="connectorText" presStyleLbl="sibTrans2D1" presStyleIdx="7" presStyleCnt="11"/>
      <dgm:spPr/>
      <dgm:t>
        <a:bodyPr/>
        <a:lstStyle/>
        <a:p>
          <a:endParaRPr lang="zh-CN" altLang="en-US"/>
        </a:p>
      </dgm:t>
    </dgm:pt>
    <dgm:pt modelId="{5AE24820-5365-4BDB-9629-116AFDDCCF42}" type="pres">
      <dgm:prSet presAssocID="{40E96EEE-67B0-43DC-A790-709332832353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2D410B-BB2D-488D-9008-D4200495F73A}" type="pres">
      <dgm:prSet presAssocID="{9104E676-858F-48A7-87A2-88C7121F8325}" presName="sibTrans" presStyleLbl="sibTrans2D1" presStyleIdx="8" presStyleCnt="11"/>
      <dgm:spPr/>
      <dgm:t>
        <a:bodyPr/>
        <a:lstStyle/>
        <a:p>
          <a:endParaRPr lang="zh-CN" altLang="en-US"/>
        </a:p>
      </dgm:t>
    </dgm:pt>
    <dgm:pt modelId="{981B1164-C94B-46DD-97E3-BE60DFBE2364}" type="pres">
      <dgm:prSet presAssocID="{9104E676-858F-48A7-87A2-88C7121F8325}" presName="connectorText" presStyleLbl="sibTrans2D1" presStyleIdx="8" presStyleCnt="11"/>
      <dgm:spPr/>
      <dgm:t>
        <a:bodyPr/>
        <a:lstStyle/>
        <a:p>
          <a:endParaRPr lang="zh-CN" altLang="en-US"/>
        </a:p>
      </dgm:t>
    </dgm:pt>
    <dgm:pt modelId="{177A6D0F-DBC8-4402-8518-1DDCB7A09B2E}" type="pres">
      <dgm:prSet presAssocID="{77064566-D572-48E9-A60C-E1FB0BF4CCD4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EAAB8F-A35D-4FB5-8975-C5F949FCBE7A}" type="pres">
      <dgm:prSet presAssocID="{142E88F1-7912-48AA-9191-36CF881F7C02}" presName="sibTrans" presStyleLbl="sibTrans2D1" presStyleIdx="9" presStyleCnt="11"/>
      <dgm:spPr/>
      <dgm:t>
        <a:bodyPr/>
        <a:lstStyle/>
        <a:p>
          <a:endParaRPr lang="zh-CN" altLang="en-US"/>
        </a:p>
      </dgm:t>
    </dgm:pt>
    <dgm:pt modelId="{44C81C64-F47E-4E75-A207-7EB51680ACBA}" type="pres">
      <dgm:prSet presAssocID="{142E88F1-7912-48AA-9191-36CF881F7C02}" presName="connectorText" presStyleLbl="sibTrans2D1" presStyleIdx="9" presStyleCnt="11"/>
      <dgm:spPr/>
      <dgm:t>
        <a:bodyPr/>
        <a:lstStyle/>
        <a:p>
          <a:endParaRPr lang="zh-CN" altLang="en-US"/>
        </a:p>
      </dgm:t>
    </dgm:pt>
    <dgm:pt modelId="{6B5F455A-BAFC-437D-A5C6-CD040471C745}" type="pres">
      <dgm:prSet presAssocID="{FABC9423-FC22-40B6-ADA7-FFDE2DE46DE0}" presName="node" presStyleLbl="node1" presStyleIdx="10" presStyleCnt="12" custLinFactNeighborX="-2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BE7154-D026-467D-A115-3694F66A5093}" type="pres">
      <dgm:prSet presAssocID="{9CD5930E-EE25-49A9-AAF1-3121072B0993}" presName="sibTrans" presStyleLbl="sibTrans2D1" presStyleIdx="10" presStyleCnt="11"/>
      <dgm:spPr/>
      <dgm:t>
        <a:bodyPr/>
        <a:lstStyle/>
        <a:p>
          <a:endParaRPr lang="zh-CN" altLang="en-US"/>
        </a:p>
      </dgm:t>
    </dgm:pt>
    <dgm:pt modelId="{8F54C2C9-3153-423A-AAC7-6D2C98357559}" type="pres">
      <dgm:prSet presAssocID="{9CD5930E-EE25-49A9-AAF1-3121072B0993}" presName="connectorText" presStyleLbl="sibTrans2D1" presStyleIdx="10" presStyleCnt="11"/>
      <dgm:spPr/>
      <dgm:t>
        <a:bodyPr/>
        <a:lstStyle/>
        <a:p>
          <a:endParaRPr lang="zh-CN" altLang="en-US"/>
        </a:p>
      </dgm:t>
    </dgm:pt>
    <dgm:pt modelId="{2B9A8ABF-FBF3-48F4-B279-3AAD384843BF}" type="pres">
      <dgm:prSet presAssocID="{45417EC8-0C6F-4295-87E9-DC9D7E65F9DE}" presName="node" presStyleLbl="node1" presStyleIdx="11" presStyleCnt="12" custLinFactNeighborX="-2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81A9BE9-9CB1-46A3-8316-658A6DBE1E04}" type="presOf" srcId="{46199549-1468-47AC-A717-25FE04978E33}" destId="{54EB84C4-BD1D-4C7B-AF8D-E798A24D9E03}" srcOrd="0" destOrd="0" presId="urn:microsoft.com/office/officeart/2005/8/layout/process5"/>
    <dgm:cxn modelId="{0122FFD5-FA81-4AA6-9922-3D23DCFAEFE7}" type="presOf" srcId="{2EAED08B-1ACD-4DC1-879C-19B2CBD21D1A}" destId="{439F147A-5AF4-43EA-B9FB-2F6FBD077C06}" srcOrd="0" destOrd="0" presId="urn:microsoft.com/office/officeart/2005/8/layout/process5"/>
    <dgm:cxn modelId="{61C88D40-681F-40EE-BC07-845B9CCE8429}" type="presOf" srcId="{142E88F1-7912-48AA-9191-36CF881F7C02}" destId="{44C81C64-F47E-4E75-A207-7EB51680ACBA}" srcOrd="1" destOrd="0" presId="urn:microsoft.com/office/officeart/2005/8/layout/process5"/>
    <dgm:cxn modelId="{7F9B55E5-8B92-4503-971D-17BE49BA6B80}" srcId="{FCC476B5-C33E-4D90-AFCB-7F5FCDF42006}" destId="{929E8C39-53FC-458E-BCAF-69376E87BC87}" srcOrd="1" destOrd="0" parTransId="{39EF7436-6CAA-467E-91D9-50FB10F2E816}" sibTransId="{08829704-0BF7-443F-9F33-2C354B4F8E32}"/>
    <dgm:cxn modelId="{78E4D2A0-7C4B-49E0-B87B-B9717CB91853}" srcId="{FCC476B5-C33E-4D90-AFCB-7F5FCDF42006}" destId="{45417EC8-0C6F-4295-87E9-DC9D7E65F9DE}" srcOrd="11" destOrd="0" parTransId="{FDF3A492-2E65-408C-9CC4-B9392B0E77DF}" sibTransId="{2E4C18CE-1387-4966-B959-2C0B2AFEB645}"/>
    <dgm:cxn modelId="{E8C3D6CD-1C14-4E0A-B5D2-4103DD31A17B}" type="presOf" srcId="{5DB380A9-12DA-4574-B8F8-C20DEAF705D0}" destId="{FDF977E5-C4B8-4F04-A2D7-FE09725CC8DB}" srcOrd="0" destOrd="0" presId="urn:microsoft.com/office/officeart/2005/8/layout/process5"/>
    <dgm:cxn modelId="{63D9426C-3B91-408B-9517-9985D5FAAA09}" srcId="{FCC476B5-C33E-4D90-AFCB-7F5FCDF42006}" destId="{5DB380A9-12DA-4574-B8F8-C20DEAF705D0}" srcOrd="4" destOrd="0" parTransId="{3CEA4AB3-1163-41FE-8E1C-E950F0296B88}" sibTransId="{DD30A311-453D-49BE-A729-BFCDB28EFCE0}"/>
    <dgm:cxn modelId="{AD6DA808-FA3C-459A-87FD-2F4AB67FC427}" type="presOf" srcId="{FABC9423-FC22-40B6-ADA7-FFDE2DE46DE0}" destId="{6B5F455A-BAFC-437D-A5C6-CD040471C745}" srcOrd="0" destOrd="0" presId="urn:microsoft.com/office/officeart/2005/8/layout/process5"/>
    <dgm:cxn modelId="{AFDE1287-14E4-4649-B274-B67D97453F45}" type="presOf" srcId="{9104E676-858F-48A7-87A2-88C7121F8325}" destId="{981B1164-C94B-46DD-97E3-BE60DFBE2364}" srcOrd="1" destOrd="0" presId="urn:microsoft.com/office/officeart/2005/8/layout/process5"/>
    <dgm:cxn modelId="{CD441B20-BD07-4CC7-A4B5-EB6E5338F921}" type="presOf" srcId="{BA24A57A-6FFE-4280-A44B-80B87AD0E9F6}" destId="{3294BDAD-EBC8-4C49-8CC0-510437E1DE45}" srcOrd="1" destOrd="0" presId="urn:microsoft.com/office/officeart/2005/8/layout/process5"/>
    <dgm:cxn modelId="{38F009DE-D8AA-4096-B70D-283337D03F1B}" type="presOf" srcId="{77064566-D572-48E9-A60C-E1FB0BF4CCD4}" destId="{177A6D0F-DBC8-4402-8518-1DDCB7A09B2E}" srcOrd="0" destOrd="0" presId="urn:microsoft.com/office/officeart/2005/8/layout/process5"/>
    <dgm:cxn modelId="{CB560003-398C-48A7-A689-CBA39DEC197A}" type="presOf" srcId="{A8FC75EE-5616-46A0-A787-50E4DC34F440}" destId="{90F224D3-E311-414B-A848-6BB6129B7E6D}" srcOrd="0" destOrd="0" presId="urn:microsoft.com/office/officeart/2005/8/layout/process5"/>
    <dgm:cxn modelId="{C6BA2A6D-36EF-4107-AC77-1147EB18CC7A}" type="presOf" srcId="{9104E676-858F-48A7-87A2-88C7121F8325}" destId="{862D410B-BB2D-488D-9008-D4200495F73A}" srcOrd="0" destOrd="0" presId="urn:microsoft.com/office/officeart/2005/8/layout/process5"/>
    <dgm:cxn modelId="{B6870D53-A4B7-4766-A717-86A146AE58EE}" type="presOf" srcId="{40E96EEE-67B0-43DC-A790-709332832353}" destId="{5AE24820-5365-4BDB-9629-116AFDDCCF42}" srcOrd="0" destOrd="0" presId="urn:microsoft.com/office/officeart/2005/8/layout/process5"/>
    <dgm:cxn modelId="{3F8ECE3D-5B3A-4153-BAE4-9CD71BE1559F}" srcId="{FCC476B5-C33E-4D90-AFCB-7F5FCDF42006}" destId="{C7887063-DF9C-4D8B-B0C8-E9AB8422FBF2}" srcOrd="6" destOrd="0" parTransId="{94BEC5CD-203B-4409-A8EC-4ADD804FECE0}" sibTransId="{9D72C08F-F1A7-4DBD-8587-B08CC2585FD5}"/>
    <dgm:cxn modelId="{42C1CCFA-A309-40C4-85AA-A55327A504AB}" srcId="{FCC476B5-C33E-4D90-AFCB-7F5FCDF42006}" destId="{77064566-D572-48E9-A60C-E1FB0BF4CCD4}" srcOrd="9" destOrd="0" parTransId="{A076BE6D-8374-467F-AFEA-C9261CABCB41}" sibTransId="{142E88F1-7912-48AA-9191-36CF881F7C02}"/>
    <dgm:cxn modelId="{E32419B6-E3C2-4E2E-A53D-A7E9ED765593}" type="presOf" srcId="{FCC476B5-C33E-4D90-AFCB-7F5FCDF42006}" destId="{FB06D947-B24F-4FB6-B7C7-1F1EF29354CD}" srcOrd="0" destOrd="0" presId="urn:microsoft.com/office/officeart/2005/8/layout/process5"/>
    <dgm:cxn modelId="{331807D3-1D56-46CD-9B65-84398AF5AC2E}" type="presOf" srcId="{45417EC8-0C6F-4295-87E9-DC9D7E65F9DE}" destId="{2B9A8ABF-FBF3-48F4-B279-3AAD384843BF}" srcOrd="0" destOrd="0" presId="urn:microsoft.com/office/officeart/2005/8/layout/process5"/>
    <dgm:cxn modelId="{C3A0298D-4987-4327-B7BC-1C990048D5D8}" type="presOf" srcId="{BD089D5A-D040-495F-B28B-FBF65E916A5E}" destId="{2F27BBAD-6D5A-464C-89B5-B0C4E42A40E8}" srcOrd="0" destOrd="0" presId="urn:microsoft.com/office/officeart/2005/8/layout/process5"/>
    <dgm:cxn modelId="{67C93825-1234-40D5-B763-90043928974B}" type="presOf" srcId="{9CD5930E-EE25-49A9-AAF1-3121072B0993}" destId="{80BE7154-D026-467D-A115-3694F66A5093}" srcOrd="0" destOrd="0" presId="urn:microsoft.com/office/officeart/2005/8/layout/process5"/>
    <dgm:cxn modelId="{543512D8-EB9E-49E6-8509-21D3C04363A0}" type="presOf" srcId="{08829704-0BF7-443F-9F33-2C354B4F8E32}" destId="{32FED491-A315-4B8A-BCAE-41C3FC513D12}" srcOrd="1" destOrd="0" presId="urn:microsoft.com/office/officeart/2005/8/layout/process5"/>
    <dgm:cxn modelId="{7CAC05C6-7B8E-4870-A822-4E45CE26B0F1}" type="presOf" srcId="{DD30A311-453D-49BE-A729-BFCDB28EFCE0}" destId="{2115D321-E1FE-411A-8E6E-531FD5E81F75}" srcOrd="1" destOrd="0" presId="urn:microsoft.com/office/officeart/2005/8/layout/process5"/>
    <dgm:cxn modelId="{14D1C5F3-9F84-44C8-9F34-5425740DC5ED}" type="presOf" srcId="{142E88F1-7912-48AA-9191-36CF881F7C02}" destId="{A8EAAB8F-A35D-4FB5-8975-C5F949FCBE7A}" srcOrd="0" destOrd="0" presId="urn:microsoft.com/office/officeart/2005/8/layout/process5"/>
    <dgm:cxn modelId="{E3730943-213F-4EB9-961C-AB17D0E3B269}" srcId="{FCC476B5-C33E-4D90-AFCB-7F5FCDF42006}" destId="{377FC84B-4460-40BB-8E0C-41CC0E3DAC3C}" srcOrd="0" destOrd="0" parTransId="{C40911D6-05DA-49B9-8780-3D7232D9B8B0}" sibTransId="{2C932EC3-767D-4397-8DAC-D1C5D69F2C48}"/>
    <dgm:cxn modelId="{9AA58F52-AD50-4AD1-BEEF-97C7AD723DC8}" srcId="{FCC476B5-C33E-4D90-AFCB-7F5FCDF42006}" destId="{C0AE82BF-BD20-4DD3-AC69-CEA876156291}" srcOrd="2" destOrd="0" parTransId="{BBEF4810-9C96-465C-8BE1-81674670D02B}" sibTransId="{8A78581F-9CB3-448B-8F87-5FDC11E327ED}"/>
    <dgm:cxn modelId="{4C9E270A-FBAB-4B41-8FCF-93DE1D86462C}" type="presOf" srcId="{B060C529-5487-4BF7-A191-D80E4FA2D995}" destId="{9B08501F-1427-4A3F-B9BC-0234FC80B561}" srcOrd="0" destOrd="0" presId="urn:microsoft.com/office/officeart/2005/8/layout/process5"/>
    <dgm:cxn modelId="{FBAAB253-76D2-4795-957E-E378CD52F62C}" type="presOf" srcId="{C0AE82BF-BD20-4DD3-AC69-CEA876156291}" destId="{5F2AD77D-C287-4559-9B5E-FE0E5031FBBB}" srcOrd="0" destOrd="0" presId="urn:microsoft.com/office/officeart/2005/8/layout/process5"/>
    <dgm:cxn modelId="{13550958-FFB3-4B9E-9AC0-B5BDAB2E98F9}" type="presOf" srcId="{2C932EC3-767D-4397-8DAC-D1C5D69F2C48}" destId="{67614AA8-6541-4B30-8F81-B31C9C3BDA3F}" srcOrd="0" destOrd="0" presId="urn:microsoft.com/office/officeart/2005/8/layout/process5"/>
    <dgm:cxn modelId="{CA440C52-4B75-46A0-8A1B-E6C66F7CB4DF}" type="presOf" srcId="{9D72C08F-F1A7-4DBD-8587-B08CC2585FD5}" destId="{37A17DBC-24DA-4A33-9599-24DD43D054BF}" srcOrd="1" destOrd="0" presId="urn:microsoft.com/office/officeart/2005/8/layout/process5"/>
    <dgm:cxn modelId="{943FCDB5-401F-4C40-B984-635928494646}" type="presOf" srcId="{377FC84B-4460-40BB-8E0C-41CC0E3DAC3C}" destId="{F8728254-E771-4DE1-BE9E-F0AEB36AD6D3}" srcOrd="0" destOrd="0" presId="urn:microsoft.com/office/officeart/2005/8/layout/process5"/>
    <dgm:cxn modelId="{A49BA939-C83B-4147-B854-A051D2029708}" srcId="{FCC476B5-C33E-4D90-AFCB-7F5FCDF42006}" destId="{B060C529-5487-4BF7-A191-D80E4FA2D995}" srcOrd="3" destOrd="0" parTransId="{B5C1BCC8-B421-4026-B87B-A13DFF38DCED}" sibTransId="{BA24A57A-6FFE-4280-A44B-80B87AD0E9F6}"/>
    <dgm:cxn modelId="{33C7B062-21A9-4C33-AC12-5AAE4D08C78F}" type="presOf" srcId="{BD089D5A-D040-495F-B28B-FBF65E916A5E}" destId="{18281684-16C5-4C2C-AE2A-37E0E09F278F}" srcOrd="1" destOrd="0" presId="urn:microsoft.com/office/officeart/2005/8/layout/process5"/>
    <dgm:cxn modelId="{3D04D505-16A8-4D79-A553-CA16C6735A0C}" type="presOf" srcId="{8A78581F-9CB3-448B-8F87-5FDC11E327ED}" destId="{3EA08395-7E52-4905-8CBB-011A8108A2B5}" srcOrd="1" destOrd="0" presId="urn:microsoft.com/office/officeart/2005/8/layout/process5"/>
    <dgm:cxn modelId="{D5035AF9-AD62-49AC-8E8F-FEFCACCD407B}" type="presOf" srcId="{C7887063-DF9C-4D8B-B0C8-E9AB8422FBF2}" destId="{5857D54F-16F6-47D0-990A-E0D2AA2BF5AA}" srcOrd="0" destOrd="0" presId="urn:microsoft.com/office/officeart/2005/8/layout/process5"/>
    <dgm:cxn modelId="{6427F3F0-BC4D-41D4-9069-1C8BC07C02DE}" type="presOf" srcId="{8A78581F-9CB3-448B-8F87-5FDC11E327ED}" destId="{C1257666-0E34-492A-8975-20D5830E6428}" srcOrd="0" destOrd="0" presId="urn:microsoft.com/office/officeart/2005/8/layout/process5"/>
    <dgm:cxn modelId="{3F8F15DC-5881-4F66-A56A-62C8BCE26AAF}" type="presOf" srcId="{BA24A57A-6FFE-4280-A44B-80B87AD0E9F6}" destId="{E28F42C7-1A86-4228-AF8A-36A57FB04280}" srcOrd="0" destOrd="0" presId="urn:microsoft.com/office/officeart/2005/8/layout/process5"/>
    <dgm:cxn modelId="{36939B19-8AE7-4BDB-99F0-A5D32176E9C9}" type="presOf" srcId="{2C932EC3-767D-4397-8DAC-D1C5D69F2C48}" destId="{2A8A4EC8-F136-4846-99D4-94B080034BE8}" srcOrd="1" destOrd="0" presId="urn:microsoft.com/office/officeart/2005/8/layout/process5"/>
    <dgm:cxn modelId="{0336BDDD-9831-4046-BF91-4A9BF07BE3F5}" type="presOf" srcId="{9D72C08F-F1A7-4DBD-8587-B08CC2585FD5}" destId="{9805397F-B812-41DD-BB16-915531E79DD8}" srcOrd="0" destOrd="0" presId="urn:microsoft.com/office/officeart/2005/8/layout/process5"/>
    <dgm:cxn modelId="{B4CB0AE4-8B69-4A72-A8B9-173D3C3CBFE9}" type="presOf" srcId="{2EAED08B-1ACD-4DC1-879C-19B2CBD21D1A}" destId="{0C2D4D04-CE0C-4B73-99A4-DC78099D38EF}" srcOrd="1" destOrd="0" presId="urn:microsoft.com/office/officeart/2005/8/layout/process5"/>
    <dgm:cxn modelId="{59AD743C-F6C5-4EEA-BC0E-70BBEE41D9AC}" type="presOf" srcId="{929E8C39-53FC-458E-BCAF-69376E87BC87}" destId="{133ABA9A-2B18-4BCB-893B-EB65AA08A5A2}" srcOrd="0" destOrd="0" presId="urn:microsoft.com/office/officeart/2005/8/layout/process5"/>
    <dgm:cxn modelId="{E7FD8B1F-964B-484C-804F-A17913469BAC}" type="presOf" srcId="{DD30A311-453D-49BE-A729-BFCDB28EFCE0}" destId="{25098662-D247-4F51-914D-06E847B86A6E}" srcOrd="0" destOrd="0" presId="urn:microsoft.com/office/officeart/2005/8/layout/process5"/>
    <dgm:cxn modelId="{484E8D66-B433-4D3C-B920-3B65E26B12A1}" type="presOf" srcId="{08829704-0BF7-443F-9F33-2C354B4F8E32}" destId="{4CC7A3DC-C287-4853-BA60-284EB6F19BD1}" srcOrd="0" destOrd="0" presId="urn:microsoft.com/office/officeart/2005/8/layout/process5"/>
    <dgm:cxn modelId="{045418D2-0B6D-4415-B57C-C6859831D54D}" srcId="{FCC476B5-C33E-4D90-AFCB-7F5FCDF42006}" destId="{A8FC75EE-5616-46A0-A787-50E4DC34F440}" srcOrd="5" destOrd="0" parTransId="{A9F1D7BC-ADE6-4FE4-B82C-7BFD3D645ADE}" sibTransId="{2EAED08B-1ACD-4DC1-879C-19B2CBD21D1A}"/>
    <dgm:cxn modelId="{81340908-7D40-4086-A768-8A0FB8370B19}" srcId="{FCC476B5-C33E-4D90-AFCB-7F5FCDF42006}" destId="{FABC9423-FC22-40B6-ADA7-FFDE2DE46DE0}" srcOrd="10" destOrd="0" parTransId="{AD06D62A-9F90-430F-AEBB-520B6089D51C}" sibTransId="{9CD5930E-EE25-49A9-AAF1-3121072B0993}"/>
    <dgm:cxn modelId="{DEAF9FED-9B7F-4046-AA84-BA9F5F24E52C}" srcId="{FCC476B5-C33E-4D90-AFCB-7F5FCDF42006}" destId="{40E96EEE-67B0-43DC-A790-709332832353}" srcOrd="8" destOrd="0" parTransId="{0F3116EE-F2CC-48AC-862D-4E96646A21CA}" sibTransId="{9104E676-858F-48A7-87A2-88C7121F8325}"/>
    <dgm:cxn modelId="{FAAE2147-30A3-426A-8665-AA454D16C162}" type="presOf" srcId="{9CD5930E-EE25-49A9-AAF1-3121072B0993}" destId="{8F54C2C9-3153-423A-AAC7-6D2C98357559}" srcOrd="1" destOrd="0" presId="urn:microsoft.com/office/officeart/2005/8/layout/process5"/>
    <dgm:cxn modelId="{63093938-95CB-4D76-AFEA-BCE8198A7D23}" srcId="{FCC476B5-C33E-4D90-AFCB-7F5FCDF42006}" destId="{46199549-1468-47AC-A717-25FE04978E33}" srcOrd="7" destOrd="0" parTransId="{F7D852E0-0FF2-4BD2-B944-FAE2182D0786}" sibTransId="{BD089D5A-D040-495F-B28B-FBF65E916A5E}"/>
    <dgm:cxn modelId="{A2772935-D612-449A-8D34-4152CE393E3E}" type="presParOf" srcId="{FB06D947-B24F-4FB6-B7C7-1F1EF29354CD}" destId="{F8728254-E771-4DE1-BE9E-F0AEB36AD6D3}" srcOrd="0" destOrd="0" presId="urn:microsoft.com/office/officeart/2005/8/layout/process5"/>
    <dgm:cxn modelId="{8E8B3057-4C93-4CDB-A704-71FD751DA210}" type="presParOf" srcId="{FB06D947-B24F-4FB6-B7C7-1F1EF29354CD}" destId="{67614AA8-6541-4B30-8F81-B31C9C3BDA3F}" srcOrd="1" destOrd="0" presId="urn:microsoft.com/office/officeart/2005/8/layout/process5"/>
    <dgm:cxn modelId="{665D6FA0-5809-4C05-BFB4-F8AC883C47B3}" type="presParOf" srcId="{67614AA8-6541-4B30-8F81-B31C9C3BDA3F}" destId="{2A8A4EC8-F136-4846-99D4-94B080034BE8}" srcOrd="0" destOrd="0" presId="urn:microsoft.com/office/officeart/2005/8/layout/process5"/>
    <dgm:cxn modelId="{5A01A7AB-36BC-4FED-88F9-69165B45688C}" type="presParOf" srcId="{FB06D947-B24F-4FB6-B7C7-1F1EF29354CD}" destId="{133ABA9A-2B18-4BCB-893B-EB65AA08A5A2}" srcOrd="2" destOrd="0" presId="urn:microsoft.com/office/officeart/2005/8/layout/process5"/>
    <dgm:cxn modelId="{F7E0AAEA-ADCA-43C3-9C3B-9EE02FC343F7}" type="presParOf" srcId="{FB06D947-B24F-4FB6-B7C7-1F1EF29354CD}" destId="{4CC7A3DC-C287-4853-BA60-284EB6F19BD1}" srcOrd="3" destOrd="0" presId="urn:microsoft.com/office/officeart/2005/8/layout/process5"/>
    <dgm:cxn modelId="{BDCB392F-B092-47E2-9DF0-DF817BBB0883}" type="presParOf" srcId="{4CC7A3DC-C287-4853-BA60-284EB6F19BD1}" destId="{32FED491-A315-4B8A-BCAE-41C3FC513D12}" srcOrd="0" destOrd="0" presId="urn:microsoft.com/office/officeart/2005/8/layout/process5"/>
    <dgm:cxn modelId="{D4AAC960-AC20-4F1F-8820-BEFB76EAFCBE}" type="presParOf" srcId="{FB06D947-B24F-4FB6-B7C7-1F1EF29354CD}" destId="{5F2AD77D-C287-4559-9B5E-FE0E5031FBBB}" srcOrd="4" destOrd="0" presId="urn:microsoft.com/office/officeart/2005/8/layout/process5"/>
    <dgm:cxn modelId="{5A830612-E52D-4675-8E85-5F7F070535C7}" type="presParOf" srcId="{FB06D947-B24F-4FB6-B7C7-1F1EF29354CD}" destId="{C1257666-0E34-492A-8975-20D5830E6428}" srcOrd="5" destOrd="0" presId="urn:microsoft.com/office/officeart/2005/8/layout/process5"/>
    <dgm:cxn modelId="{D6E0A860-2BD2-479C-83BE-2D02CA3DBD1D}" type="presParOf" srcId="{C1257666-0E34-492A-8975-20D5830E6428}" destId="{3EA08395-7E52-4905-8CBB-011A8108A2B5}" srcOrd="0" destOrd="0" presId="urn:microsoft.com/office/officeart/2005/8/layout/process5"/>
    <dgm:cxn modelId="{B050A709-7CEB-45C5-B070-1C84616A69EE}" type="presParOf" srcId="{FB06D947-B24F-4FB6-B7C7-1F1EF29354CD}" destId="{9B08501F-1427-4A3F-B9BC-0234FC80B561}" srcOrd="6" destOrd="0" presId="urn:microsoft.com/office/officeart/2005/8/layout/process5"/>
    <dgm:cxn modelId="{91DCCD0B-38D1-4CDA-9BD8-14D4638E2BC7}" type="presParOf" srcId="{FB06D947-B24F-4FB6-B7C7-1F1EF29354CD}" destId="{E28F42C7-1A86-4228-AF8A-36A57FB04280}" srcOrd="7" destOrd="0" presId="urn:microsoft.com/office/officeart/2005/8/layout/process5"/>
    <dgm:cxn modelId="{8F5BD821-6C3E-40E0-973A-53074C2B15BB}" type="presParOf" srcId="{E28F42C7-1A86-4228-AF8A-36A57FB04280}" destId="{3294BDAD-EBC8-4C49-8CC0-510437E1DE45}" srcOrd="0" destOrd="0" presId="urn:microsoft.com/office/officeart/2005/8/layout/process5"/>
    <dgm:cxn modelId="{9A57C4C5-F7DC-4830-8B28-5EC39506979A}" type="presParOf" srcId="{FB06D947-B24F-4FB6-B7C7-1F1EF29354CD}" destId="{FDF977E5-C4B8-4F04-A2D7-FE09725CC8DB}" srcOrd="8" destOrd="0" presId="urn:microsoft.com/office/officeart/2005/8/layout/process5"/>
    <dgm:cxn modelId="{EE635DF9-133C-4826-BD6A-46D1C390B08E}" type="presParOf" srcId="{FB06D947-B24F-4FB6-B7C7-1F1EF29354CD}" destId="{25098662-D247-4F51-914D-06E847B86A6E}" srcOrd="9" destOrd="0" presId="urn:microsoft.com/office/officeart/2005/8/layout/process5"/>
    <dgm:cxn modelId="{485EE909-F184-400B-8224-0E27BE6515CB}" type="presParOf" srcId="{25098662-D247-4F51-914D-06E847B86A6E}" destId="{2115D321-E1FE-411A-8E6E-531FD5E81F75}" srcOrd="0" destOrd="0" presId="urn:microsoft.com/office/officeart/2005/8/layout/process5"/>
    <dgm:cxn modelId="{B79AE6DE-1ECD-488D-B7B1-BBFF5F4577F3}" type="presParOf" srcId="{FB06D947-B24F-4FB6-B7C7-1F1EF29354CD}" destId="{90F224D3-E311-414B-A848-6BB6129B7E6D}" srcOrd="10" destOrd="0" presId="urn:microsoft.com/office/officeart/2005/8/layout/process5"/>
    <dgm:cxn modelId="{4BAB84B7-0505-4A1B-B295-071CDE1FD03D}" type="presParOf" srcId="{FB06D947-B24F-4FB6-B7C7-1F1EF29354CD}" destId="{439F147A-5AF4-43EA-B9FB-2F6FBD077C06}" srcOrd="11" destOrd="0" presId="urn:microsoft.com/office/officeart/2005/8/layout/process5"/>
    <dgm:cxn modelId="{1C1B68B2-7A16-4189-8F08-E94FF47CA4E4}" type="presParOf" srcId="{439F147A-5AF4-43EA-B9FB-2F6FBD077C06}" destId="{0C2D4D04-CE0C-4B73-99A4-DC78099D38EF}" srcOrd="0" destOrd="0" presId="urn:microsoft.com/office/officeart/2005/8/layout/process5"/>
    <dgm:cxn modelId="{EB6BEA0E-A604-415F-BD1A-3E06382339F3}" type="presParOf" srcId="{FB06D947-B24F-4FB6-B7C7-1F1EF29354CD}" destId="{5857D54F-16F6-47D0-990A-E0D2AA2BF5AA}" srcOrd="12" destOrd="0" presId="urn:microsoft.com/office/officeart/2005/8/layout/process5"/>
    <dgm:cxn modelId="{25799B23-2F8D-42F0-BFE4-6B394ACFCEB8}" type="presParOf" srcId="{FB06D947-B24F-4FB6-B7C7-1F1EF29354CD}" destId="{9805397F-B812-41DD-BB16-915531E79DD8}" srcOrd="13" destOrd="0" presId="urn:microsoft.com/office/officeart/2005/8/layout/process5"/>
    <dgm:cxn modelId="{7C58D626-B0F1-4749-9292-E13E5BE5F376}" type="presParOf" srcId="{9805397F-B812-41DD-BB16-915531E79DD8}" destId="{37A17DBC-24DA-4A33-9599-24DD43D054BF}" srcOrd="0" destOrd="0" presId="urn:microsoft.com/office/officeart/2005/8/layout/process5"/>
    <dgm:cxn modelId="{4EAE074A-93F1-4640-AFEA-4727A04FCC14}" type="presParOf" srcId="{FB06D947-B24F-4FB6-B7C7-1F1EF29354CD}" destId="{54EB84C4-BD1D-4C7B-AF8D-E798A24D9E03}" srcOrd="14" destOrd="0" presId="urn:microsoft.com/office/officeart/2005/8/layout/process5"/>
    <dgm:cxn modelId="{05D431BC-D43B-4BF2-A231-9337CB82FAB5}" type="presParOf" srcId="{FB06D947-B24F-4FB6-B7C7-1F1EF29354CD}" destId="{2F27BBAD-6D5A-464C-89B5-B0C4E42A40E8}" srcOrd="15" destOrd="0" presId="urn:microsoft.com/office/officeart/2005/8/layout/process5"/>
    <dgm:cxn modelId="{8A40AE9C-47C3-49AC-9B30-A5A71BC294E1}" type="presParOf" srcId="{2F27BBAD-6D5A-464C-89B5-B0C4E42A40E8}" destId="{18281684-16C5-4C2C-AE2A-37E0E09F278F}" srcOrd="0" destOrd="0" presId="urn:microsoft.com/office/officeart/2005/8/layout/process5"/>
    <dgm:cxn modelId="{D82B59EE-C051-4C40-BBB2-083A82AEBC68}" type="presParOf" srcId="{FB06D947-B24F-4FB6-B7C7-1F1EF29354CD}" destId="{5AE24820-5365-4BDB-9629-116AFDDCCF42}" srcOrd="16" destOrd="0" presId="urn:microsoft.com/office/officeart/2005/8/layout/process5"/>
    <dgm:cxn modelId="{83422B7D-2DD8-4FE7-9BCA-48CFB46EE865}" type="presParOf" srcId="{FB06D947-B24F-4FB6-B7C7-1F1EF29354CD}" destId="{862D410B-BB2D-488D-9008-D4200495F73A}" srcOrd="17" destOrd="0" presId="urn:microsoft.com/office/officeart/2005/8/layout/process5"/>
    <dgm:cxn modelId="{37261429-270E-4748-A198-22A0CAFE51B0}" type="presParOf" srcId="{862D410B-BB2D-488D-9008-D4200495F73A}" destId="{981B1164-C94B-46DD-97E3-BE60DFBE2364}" srcOrd="0" destOrd="0" presId="urn:microsoft.com/office/officeart/2005/8/layout/process5"/>
    <dgm:cxn modelId="{8F5B2AB6-377C-47B4-AC8A-D5E57D9926AD}" type="presParOf" srcId="{FB06D947-B24F-4FB6-B7C7-1F1EF29354CD}" destId="{177A6D0F-DBC8-4402-8518-1DDCB7A09B2E}" srcOrd="18" destOrd="0" presId="urn:microsoft.com/office/officeart/2005/8/layout/process5"/>
    <dgm:cxn modelId="{786F2AA4-AD6B-4549-B1B8-2AF8AAFC4D97}" type="presParOf" srcId="{FB06D947-B24F-4FB6-B7C7-1F1EF29354CD}" destId="{A8EAAB8F-A35D-4FB5-8975-C5F949FCBE7A}" srcOrd="19" destOrd="0" presId="urn:microsoft.com/office/officeart/2005/8/layout/process5"/>
    <dgm:cxn modelId="{D6346300-DA84-4552-9F3D-A9542B02FD3B}" type="presParOf" srcId="{A8EAAB8F-A35D-4FB5-8975-C5F949FCBE7A}" destId="{44C81C64-F47E-4E75-A207-7EB51680ACBA}" srcOrd="0" destOrd="0" presId="urn:microsoft.com/office/officeart/2005/8/layout/process5"/>
    <dgm:cxn modelId="{21E0F401-B774-433F-8A51-185733910C27}" type="presParOf" srcId="{FB06D947-B24F-4FB6-B7C7-1F1EF29354CD}" destId="{6B5F455A-BAFC-437D-A5C6-CD040471C745}" srcOrd="20" destOrd="0" presId="urn:microsoft.com/office/officeart/2005/8/layout/process5"/>
    <dgm:cxn modelId="{A97BBA24-B9FB-42B7-87C7-376193A308E6}" type="presParOf" srcId="{FB06D947-B24F-4FB6-B7C7-1F1EF29354CD}" destId="{80BE7154-D026-467D-A115-3694F66A5093}" srcOrd="21" destOrd="0" presId="urn:microsoft.com/office/officeart/2005/8/layout/process5"/>
    <dgm:cxn modelId="{4819B61A-29AF-4099-A771-9093D796E0AB}" type="presParOf" srcId="{80BE7154-D026-467D-A115-3694F66A5093}" destId="{8F54C2C9-3153-423A-AAC7-6D2C98357559}" srcOrd="0" destOrd="0" presId="urn:microsoft.com/office/officeart/2005/8/layout/process5"/>
    <dgm:cxn modelId="{80178A94-736A-4178-A7EB-73EAE3BFF905}" type="presParOf" srcId="{FB06D947-B24F-4FB6-B7C7-1F1EF29354CD}" destId="{2B9A8ABF-FBF3-48F4-B279-3AAD384843BF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15B53-D5F2-40CF-83EF-64ECACC97A0E}">
      <dsp:nvSpPr>
        <dsp:cNvPr id="0" name=""/>
        <dsp:cNvSpPr/>
      </dsp:nvSpPr>
      <dsp:spPr>
        <a:xfrm>
          <a:off x="2117088" y="229"/>
          <a:ext cx="1693092" cy="16930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>
              <a:solidFill>
                <a:schemeClr val="tx1"/>
              </a:solidFill>
            </a:rPr>
            <a:t>设备</a:t>
          </a:r>
          <a:endParaRPr lang="zh-CN" altLang="en-US" sz="3700" kern="1200" dirty="0">
            <a:solidFill>
              <a:schemeClr val="tx1"/>
            </a:solidFill>
          </a:endParaRPr>
        </a:p>
      </dsp:txBody>
      <dsp:txXfrm>
        <a:off x="2365036" y="248177"/>
        <a:ext cx="1197196" cy="1197196"/>
      </dsp:txXfrm>
    </dsp:sp>
    <dsp:sp modelId="{4EEC3959-5120-4467-A6BC-B8EAA985CC21}">
      <dsp:nvSpPr>
        <dsp:cNvPr id="0" name=""/>
        <dsp:cNvSpPr/>
      </dsp:nvSpPr>
      <dsp:spPr>
        <a:xfrm rot="3600000">
          <a:off x="3367839" y="1650159"/>
          <a:ext cx="449166" cy="5714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/>
        </a:p>
      </dsp:txBody>
      <dsp:txXfrm>
        <a:off x="3401527" y="1706095"/>
        <a:ext cx="314416" cy="342850"/>
      </dsp:txXfrm>
    </dsp:sp>
    <dsp:sp modelId="{69C75188-3F1E-409F-AE1E-9AF9D14D3E4F}">
      <dsp:nvSpPr>
        <dsp:cNvPr id="0" name=""/>
        <dsp:cNvSpPr/>
      </dsp:nvSpPr>
      <dsp:spPr>
        <a:xfrm>
          <a:off x="3387377" y="2200433"/>
          <a:ext cx="1693092" cy="16930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>
              <a:solidFill>
                <a:schemeClr val="tx1"/>
              </a:solidFill>
            </a:rPr>
            <a:t>数据</a:t>
          </a:r>
          <a:endParaRPr lang="zh-CN" altLang="en-US" sz="3700" kern="1200" dirty="0">
            <a:solidFill>
              <a:schemeClr val="tx1"/>
            </a:solidFill>
          </a:endParaRPr>
        </a:p>
      </dsp:txBody>
      <dsp:txXfrm>
        <a:off x="3635325" y="2448381"/>
        <a:ext cx="1197196" cy="1197196"/>
      </dsp:txXfrm>
    </dsp:sp>
    <dsp:sp modelId="{19F87EDB-AB60-4462-9BD2-BADE999BE9E8}">
      <dsp:nvSpPr>
        <dsp:cNvPr id="0" name=""/>
        <dsp:cNvSpPr/>
      </dsp:nvSpPr>
      <dsp:spPr>
        <a:xfrm rot="10800000">
          <a:off x="2751763" y="2761270"/>
          <a:ext cx="449166" cy="5714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/>
        </a:p>
      </dsp:txBody>
      <dsp:txXfrm rot="10800000">
        <a:off x="2886513" y="2875554"/>
        <a:ext cx="314416" cy="342850"/>
      </dsp:txXfrm>
    </dsp:sp>
    <dsp:sp modelId="{1EA6FCED-F1CF-4131-AE39-2FF9480594FE}">
      <dsp:nvSpPr>
        <dsp:cNvPr id="0" name=""/>
        <dsp:cNvSpPr/>
      </dsp:nvSpPr>
      <dsp:spPr>
        <a:xfrm>
          <a:off x="846800" y="2200433"/>
          <a:ext cx="1693092" cy="16930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>
              <a:solidFill>
                <a:schemeClr val="tx1"/>
              </a:solidFill>
            </a:rPr>
            <a:t>智能算法</a:t>
          </a:r>
          <a:endParaRPr lang="zh-CN" altLang="en-US" sz="3700" kern="1200" dirty="0">
            <a:solidFill>
              <a:schemeClr val="tx1"/>
            </a:solidFill>
          </a:endParaRPr>
        </a:p>
      </dsp:txBody>
      <dsp:txXfrm>
        <a:off x="1094748" y="2448381"/>
        <a:ext cx="1197196" cy="1197196"/>
      </dsp:txXfrm>
    </dsp:sp>
    <dsp:sp modelId="{91EB8F35-C951-428C-B0A2-72C01969B634}">
      <dsp:nvSpPr>
        <dsp:cNvPr id="0" name=""/>
        <dsp:cNvSpPr/>
      </dsp:nvSpPr>
      <dsp:spPr>
        <a:xfrm rot="18000000">
          <a:off x="2097551" y="1672177"/>
          <a:ext cx="449166" cy="5714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/>
        </a:p>
      </dsp:txBody>
      <dsp:txXfrm>
        <a:off x="2131239" y="1844809"/>
        <a:ext cx="314416" cy="342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0034B-B9FD-5F42-AAF8-370F80CAE30A}" type="datetimeFigureOut">
              <a:rPr kumimoji="1" lang="zh-CN" altLang="en-US" smtClean="0"/>
              <a:t>2018/1/29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52CD8-2ECC-4446-B719-8D2E8C46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2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52CD8-2ECC-4446-B719-8D2E8C46B34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898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52CD8-2ECC-4446-B719-8D2E8C46B34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53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52CD8-2ECC-4446-B719-8D2E8C46B34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624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52CD8-2ECC-4446-B719-8D2E8C46B34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58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3216000" y="2123487"/>
            <a:ext cx="5760000" cy="1067769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50000"/>
              </a:lnSpc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216000" y="3191256"/>
            <a:ext cx="5760000" cy="29389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rgbClr val="C91C33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1" y="6018619"/>
            <a:ext cx="1352402" cy="239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09" y="217714"/>
            <a:ext cx="5035990" cy="39426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1" y="2659784"/>
            <a:ext cx="3980688" cy="420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08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6"/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4568235"/>
            <a:ext cx="2286000" cy="2286000"/>
          </a:xfrm>
          <a:prstGeom prst="roundRect">
            <a:avLst>
              <a:gd name="adj" fmla="val 0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867956" y="2049382"/>
            <a:ext cx="5724867" cy="411367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91C33"/>
              </a:buClr>
              <a:buNone/>
              <a:defRPr sz="1400">
                <a:solidFill>
                  <a:srgbClr val="7C7C7C"/>
                </a:solidFill>
              </a:defRPr>
            </a:lvl1pPr>
            <a:lvl2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2pPr>
            <a:lvl3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3pPr>
            <a:lvl4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4pPr>
            <a:lvl5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12" name="图片占位符 16"/>
          <p:cNvSpPr>
            <a:spLocks noGrp="1"/>
          </p:cNvSpPr>
          <p:nvPr>
            <p:ph type="pic" sz="quarter" idx="29" hasCustomPrompt="1"/>
          </p:nvPr>
        </p:nvSpPr>
        <p:spPr>
          <a:xfrm>
            <a:off x="9906000" y="2282235"/>
            <a:ext cx="2286000" cy="2286000"/>
          </a:xfrm>
          <a:prstGeom prst="roundRect">
            <a:avLst>
              <a:gd name="adj" fmla="val 0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3" name="图片占位符 16"/>
          <p:cNvSpPr>
            <a:spLocks noGrp="1"/>
          </p:cNvSpPr>
          <p:nvPr>
            <p:ph type="pic" sz="quarter" idx="30" hasCustomPrompt="1"/>
          </p:nvPr>
        </p:nvSpPr>
        <p:spPr>
          <a:xfrm>
            <a:off x="7620000" y="0"/>
            <a:ext cx="2286000" cy="2286000"/>
          </a:xfrm>
          <a:prstGeom prst="roundRect">
            <a:avLst>
              <a:gd name="adj" fmla="val 0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9906000" y="-3765"/>
            <a:ext cx="2286000" cy="2286000"/>
          </a:xfrm>
          <a:prstGeom prst="rect">
            <a:avLst/>
          </a:prstGeom>
          <a:solidFill>
            <a:srgbClr val="C91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7620000" y="2289765"/>
            <a:ext cx="2286000" cy="2286000"/>
          </a:xfrm>
          <a:prstGeom prst="rect">
            <a:avLst/>
          </a:prstGeom>
          <a:solidFill>
            <a:srgbClr val="C91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9906000" y="4575765"/>
            <a:ext cx="2286000" cy="2286000"/>
          </a:xfrm>
          <a:prstGeom prst="rect">
            <a:avLst/>
          </a:prstGeom>
          <a:solidFill>
            <a:srgbClr val="C91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2"/>
          <p:cNvSpPr txBox="1">
            <a:spLocks/>
          </p:cNvSpPr>
          <p:nvPr userDrawn="1"/>
        </p:nvSpPr>
        <p:spPr>
          <a:xfrm>
            <a:off x="867957" y="529808"/>
            <a:ext cx="5889459" cy="47718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C91C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dirty="0" smtClean="0"/>
              <a:t>单击此处添加标题</a:t>
            </a:r>
            <a:endParaRPr kumimoji="1" lang="zh-CN" altLang="en-US" sz="2400" dirty="0"/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1" hasCustomPrompt="1"/>
          </p:nvPr>
        </p:nvSpPr>
        <p:spPr>
          <a:xfrm>
            <a:off x="867957" y="972671"/>
            <a:ext cx="5149850" cy="293892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200">
                <a:solidFill>
                  <a:srgbClr val="7C7C7C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 userDrawn="1"/>
        </p:nvGrpSpPr>
        <p:grpSpPr>
          <a:xfrm>
            <a:off x="614442" y="-2"/>
            <a:ext cx="13442" cy="1195442"/>
            <a:chOff x="614442" y="-2"/>
            <a:chExt cx="13442" cy="1195442"/>
          </a:xfrm>
        </p:grpSpPr>
        <p:sp>
          <p:nvSpPr>
            <p:cNvPr id="24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 rot="5400000" flipH="1">
              <a:off x="16721" y="597719"/>
              <a:ext cx="1195442" cy="0"/>
            </a:xfrm>
            <a:prstGeom prst="line">
              <a:avLst/>
            </a:prstGeom>
            <a:noFill/>
            <a:ln w="15875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7953000" y="2640058"/>
            <a:ext cx="1620000" cy="1620000"/>
          </a:xfrm>
          <a:prstGeom prst="rect">
            <a:avLst/>
          </a:prstGeom>
        </p:spPr>
        <p:txBody>
          <a:bodyPr anchor="ctr"/>
          <a:lstStyle>
            <a:lvl1pPr marL="0" indent="0" algn="ctr">
              <a:buClr>
                <a:srgbClr val="C91C33"/>
              </a:buClr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  <a:lvl2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2pPr>
            <a:lvl3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3pPr>
            <a:lvl4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4pPr>
            <a:lvl5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  <p:sp>
        <p:nvSpPr>
          <p:cNvPr id="19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10239000" y="4908765"/>
            <a:ext cx="1620000" cy="1620000"/>
          </a:xfrm>
          <a:prstGeom prst="rect">
            <a:avLst/>
          </a:prstGeom>
        </p:spPr>
        <p:txBody>
          <a:bodyPr anchor="ctr"/>
          <a:lstStyle>
            <a:lvl1pPr marL="0" indent="0" algn="ctr">
              <a:buClr>
                <a:srgbClr val="C91C33"/>
              </a:buClr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  <a:lvl2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2pPr>
            <a:lvl3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3pPr>
            <a:lvl4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4pPr>
            <a:lvl5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5pPr>
          </a:lstStyle>
          <a:p>
            <a:pPr lvl="0"/>
            <a:r>
              <a:rPr kumimoji="1" lang="zh-CN" altLang="en-US" dirty="0" smtClean="0"/>
              <a:t>单击此处编辑母版</a:t>
            </a:r>
            <a:r>
              <a:rPr kumimoji="1" lang="zh-CN" altLang="en-US" smtClean="0"/>
              <a:t>文本样式</a:t>
            </a:r>
            <a:endParaRPr kumimoji="1" lang="zh-CN" altLang="en-US" dirty="0" smtClean="0"/>
          </a:p>
        </p:txBody>
      </p:sp>
      <p:sp>
        <p:nvSpPr>
          <p:cNvPr id="20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10239000" y="329235"/>
            <a:ext cx="1620000" cy="1620000"/>
          </a:xfrm>
          <a:prstGeom prst="rect">
            <a:avLst/>
          </a:prstGeom>
        </p:spPr>
        <p:txBody>
          <a:bodyPr anchor="ctr"/>
          <a:lstStyle>
            <a:lvl1pPr marL="0" indent="0" algn="ctr">
              <a:buClr>
                <a:srgbClr val="C91C33"/>
              </a:buClr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  <a:lvl2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2pPr>
            <a:lvl3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3pPr>
            <a:lvl4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4pPr>
            <a:lvl5pPr indent="-144000" algn="ctr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5pPr>
          </a:lstStyle>
          <a:p>
            <a:pPr lvl="0"/>
            <a:r>
              <a:rPr kumimoji="1" lang="zh-CN" altLang="en-US" dirty="0" smtClean="0"/>
              <a:t>单击此处编辑母版</a:t>
            </a:r>
            <a:r>
              <a:rPr kumimoji="1" lang="zh-CN" altLang="en-US" smtClean="0"/>
              <a:t>文本样式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19103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9358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图片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 userDrawn="1"/>
        </p:nvGrpSpPr>
        <p:grpSpPr>
          <a:xfrm>
            <a:off x="614442" y="-2"/>
            <a:ext cx="13442" cy="1195442"/>
            <a:chOff x="614442" y="-2"/>
            <a:chExt cx="13442" cy="1195442"/>
          </a:xfrm>
        </p:grpSpPr>
        <p:sp>
          <p:nvSpPr>
            <p:cNvPr id="11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hape 1037"/>
            <p:cNvSpPr/>
            <p:nvPr/>
          </p:nvSpPr>
          <p:spPr>
            <a:xfrm rot="5400000" flipH="1">
              <a:off x="16721" y="597719"/>
              <a:ext cx="1195442" cy="0"/>
            </a:xfrm>
            <a:prstGeom prst="line">
              <a:avLst/>
            </a:prstGeom>
            <a:noFill/>
            <a:ln w="15875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标题 2"/>
          <p:cNvSpPr>
            <a:spLocks noGrp="1"/>
          </p:cNvSpPr>
          <p:nvPr userDrawn="1">
            <p:ph type="title" hasCustomPrompt="1"/>
          </p:nvPr>
        </p:nvSpPr>
        <p:spPr>
          <a:xfrm>
            <a:off x="867957" y="529808"/>
            <a:ext cx="10515600" cy="477189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67957" y="972671"/>
            <a:ext cx="5149850" cy="293892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200">
                <a:solidFill>
                  <a:srgbClr val="7C7C7C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0685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867957" y="529808"/>
            <a:ext cx="10515600" cy="477189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67957" y="972671"/>
            <a:ext cx="5149850" cy="293892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200">
                <a:solidFill>
                  <a:srgbClr val="7C7C7C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  <p:sp>
        <p:nvSpPr>
          <p:cNvPr id="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67957" y="1794076"/>
            <a:ext cx="10515600" cy="43868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7C7C7C"/>
                </a:solidFill>
              </a:defRPr>
            </a:lvl1pPr>
            <a:lvl2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2pPr>
            <a:lvl3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3pPr>
            <a:lvl4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4pPr>
            <a:lvl5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>
            <a:off x="614442" y="-2"/>
            <a:ext cx="13442" cy="1195442"/>
            <a:chOff x="614442" y="-2"/>
            <a:chExt cx="13442" cy="1195442"/>
          </a:xfrm>
        </p:grpSpPr>
        <p:sp>
          <p:nvSpPr>
            <p:cNvPr id="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Shape 1037"/>
            <p:cNvSpPr/>
            <p:nvPr/>
          </p:nvSpPr>
          <p:spPr>
            <a:xfrm rot="5400000" flipH="1">
              <a:off x="16721" y="597719"/>
              <a:ext cx="1195442" cy="0"/>
            </a:xfrm>
            <a:prstGeom prst="line">
              <a:avLst/>
            </a:prstGeom>
            <a:noFill/>
            <a:ln w="15875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738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867957" y="529808"/>
            <a:ext cx="10515600" cy="477189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67957" y="972671"/>
            <a:ext cx="5149850" cy="293892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200">
                <a:solidFill>
                  <a:srgbClr val="7C7C7C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  <p:sp>
        <p:nvSpPr>
          <p:cNvPr id="36" name="图片占位符 16"/>
          <p:cNvSpPr>
            <a:spLocks noGrp="1"/>
          </p:cNvSpPr>
          <p:nvPr>
            <p:ph type="pic" sz="quarter" idx="23" hasCustomPrompt="1"/>
          </p:nvPr>
        </p:nvSpPr>
        <p:spPr>
          <a:xfrm>
            <a:off x="867957" y="1995689"/>
            <a:ext cx="5149850" cy="4185191"/>
          </a:xfrm>
          <a:prstGeom prst="roundRect">
            <a:avLst>
              <a:gd name="adj" fmla="val 4706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39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6485757" y="2157734"/>
            <a:ext cx="4897800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smtClean="0"/>
              <a:t>添加小标题</a:t>
            </a:r>
            <a:endParaRPr kumimoji="1"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485757" y="2517734"/>
            <a:ext cx="4897800" cy="36631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  <a:lvl2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2pPr>
            <a:lvl3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3pPr>
            <a:lvl4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4pPr>
            <a:lvl5pPr indent="-144000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defRPr sz="1000">
                <a:solidFill>
                  <a:srgbClr val="7C7C7C"/>
                </a:solidFill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grpSp>
        <p:nvGrpSpPr>
          <p:cNvPr id="42" name="组 41"/>
          <p:cNvGrpSpPr/>
          <p:nvPr userDrawn="1"/>
        </p:nvGrpSpPr>
        <p:grpSpPr>
          <a:xfrm>
            <a:off x="614442" y="-2"/>
            <a:ext cx="13442" cy="1195442"/>
            <a:chOff x="614442" y="-2"/>
            <a:chExt cx="13442" cy="1195442"/>
          </a:xfrm>
        </p:grpSpPr>
        <p:sp>
          <p:nvSpPr>
            <p:cNvPr id="43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Shape 1037"/>
            <p:cNvSpPr/>
            <p:nvPr/>
          </p:nvSpPr>
          <p:spPr>
            <a:xfrm rot="5400000" flipH="1">
              <a:off x="16721" y="597719"/>
              <a:ext cx="1195442" cy="0"/>
            </a:xfrm>
            <a:prstGeom prst="line">
              <a:avLst/>
            </a:prstGeom>
            <a:noFill/>
            <a:ln w="15875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49897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867957" y="529808"/>
            <a:ext cx="10515600" cy="477189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67957" y="972671"/>
            <a:ext cx="5149850" cy="293892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200">
                <a:solidFill>
                  <a:srgbClr val="7C7C7C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  <p:sp>
        <p:nvSpPr>
          <p:cNvPr id="36" name="图片占位符 16"/>
          <p:cNvSpPr>
            <a:spLocks noGrp="1"/>
          </p:cNvSpPr>
          <p:nvPr>
            <p:ph type="pic" sz="quarter" idx="23" hasCustomPrompt="1"/>
          </p:nvPr>
        </p:nvSpPr>
        <p:spPr>
          <a:xfrm>
            <a:off x="867957" y="1995688"/>
            <a:ext cx="5149850" cy="2520000"/>
          </a:xfrm>
          <a:prstGeom prst="roundRect">
            <a:avLst>
              <a:gd name="adj" fmla="val 4706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0" name="图片占位符 16"/>
          <p:cNvSpPr>
            <a:spLocks noGrp="1"/>
          </p:cNvSpPr>
          <p:nvPr>
            <p:ph type="pic" sz="quarter" idx="24" hasCustomPrompt="1"/>
          </p:nvPr>
        </p:nvSpPr>
        <p:spPr>
          <a:xfrm>
            <a:off x="6233707" y="1995688"/>
            <a:ext cx="5149850" cy="2520000"/>
          </a:xfrm>
          <a:prstGeom prst="roundRect">
            <a:avLst>
              <a:gd name="adj" fmla="val 4706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3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23395" y="4612849"/>
            <a:ext cx="1800000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smtClean="0"/>
              <a:t>添加小标题</a:t>
            </a:r>
            <a:endParaRPr kumimoji="1" lang="zh-CN" altLang="en-US" dirty="0"/>
          </a:p>
        </p:txBody>
      </p:sp>
      <p:sp>
        <p:nvSpPr>
          <p:cNvPr id="1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1023394" y="4972849"/>
            <a:ext cx="4763947" cy="15371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添加正文</a:t>
            </a:r>
            <a:endParaRPr kumimoji="1" lang="zh-CN" altLang="en-US" dirty="0"/>
          </a:p>
        </p:txBody>
      </p:sp>
      <p:sp>
        <p:nvSpPr>
          <p:cNvPr id="15" name="文本占位符 2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198" y="4612849"/>
            <a:ext cx="1800000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smtClean="0"/>
              <a:t>添加小标题</a:t>
            </a:r>
            <a:endParaRPr kumimoji="1" lang="zh-CN" altLang="en-US" dirty="0"/>
          </a:p>
        </p:txBody>
      </p:sp>
      <p:sp>
        <p:nvSpPr>
          <p:cNvPr id="16" name="文本占位符 21"/>
          <p:cNvSpPr>
            <a:spLocks noGrp="1"/>
          </p:cNvSpPr>
          <p:nvPr>
            <p:ph type="body" sz="quarter" idx="26" hasCustomPrompt="1"/>
          </p:nvPr>
        </p:nvSpPr>
        <p:spPr>
          <a:xfrm>
            <a:off x="6388197" y="4972849"/>
            <a:ext cx="4763947" cy="15371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添加正文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 userDrawn="1"/>
        </p:nvGrpSpPr>
        <p:grpSpPr>
          <a:xfrm>
            <a:off x="614442" y="-2"/>
            <a:ext cx="13442" cy="1195442"/>
            <a:chOff x="614442" y="-2"/>
            <a:chExt cx="13442" cy="1195442"/>
          </a:xfrm>
        </p:grpSpPr>
        <p:sp>
          <p:nvSpPr>
            <p:cNvPr id="18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Shape 1037"/>
            <p:cNvSpPr/>
            <p:nvPr/>
          </p:nvSpPr>
          <p:spPr>
            <a:xfrm rot="5400000" flipH="1">
              <a:off x="16721" y="597719"/>
              <a:ext cx="1195442" cy="0"/>
            </a:xfrm>
            <a:prstGeom prst="line">
              <a:avLst/>
            </a:prstGeom>
            <a:noFill/>
            <a:ln w="15875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8850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867957" y="529808"/>
            <a:ext cx="10515600" cy="477189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67957" y="972671"/>
            <a:ext cx="5149850" cy="293892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200">
                <a:solidFill>
                  <a:srgbClr val="7C7C7C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 hasCustomPrompt="1"/>
          </p:nvPr>
        </p:nvSpPr>
        <p:spPr>
          <a:xfrm>
            <a:off x="4566000" y="1995690"/>
            <a:ext cx="3060000" cy="2156400"/>
          </a:xfrm>
          <a:prstGeom prst="roundRect">
            <a:avLst>
              <a:gd name="adj" fmla="val 10237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497957" y="4537578"/>
            <a:ext cx="180000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添加小标题</a:t>
            </a:r>
            <a:endParaRPr kumimoji="1"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1137957" y="4897578"/>
            <a:ext cx="2523600" cy="1440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添加正文</a:t>
            </a:r>
            <a:endParaRPr kumimoji="1" lang="zh-CN" altLang="en-US" dirty="0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7" hasCustomPrompt="1"/>
          </p:nvPr>
        </p:nvSpPr>
        <p:spPr>
          <a:xfrm>
            <a:off x="8894043" y="4537578"/>
            <a:ext cx="180000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添加小标题</a:t>
            </a:r>
            <a:endParaRPr kumimoji="1" lang="zh-CN" altLang="en-US" dirty="0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8534043" y="4897580"/>
            <a:ext cx="2520000" cy="1440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添加正文</a:t>
            </a:r>
            <a:endParaRPr kumimoji="1" lang="zh-CN" altLang="en-US" dirty="0"/>
          </a:p>
        </p:txBody>
      </p:sp>
      <p:sp>
        <p:nvSpPr>
          <p:cNvPr id="30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4865757" y="4897580"/>
            <a:ext cx="2520000" cy="1440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添加正文</a:t>
            </a:r>
            <a:endParaRPr kumimoji="1" lang="zh-CN" altLang="en-US" dirty="0"/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5231020" y="4537578"/>
            <a:ext cx="180000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添加小标题</a:t>
            </a:r>
            <a:endParaRPr kumimoji="1" lang="zh-CN" altLang="en-US" dirty="0"/>
          </a:p>
        </p:txBody>
      </p:sp>
      <p:sp>
        <p:nvSpPr>
          <p:cNvPr id="34" name="图片占位符 16"/>
          <p:cNvSpPr>
            <a:spLocks noGrp="1"/>
          </p:cNvSpPr>
          <p:nvPr>
            <p:ph type="pic" sz="quarter" idx="23" hasCustomPrompt="1"/>
          </p:nvPr>
        </p:nvSpPr>
        <p:spPr>
          <a:xfrm>
            <a:off x="867957" y="1995690"/>
            <a:ext cx="3060000" cy="2156400"/>
          </a:xfrm>
          <a:prstGeom prst="roundRect">
            <a:avLst>
              <a:gd name="adj" fmla="val 10237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35" name="图片占位符 16"/>
          <p:cNvSpPr>
            <a:spLocks noGrp="1"/>
          </p:cNvSpPr>
          <p:nvPr>
            <p:ph type="pic" sz="quarter" idx="24" hasCustomPrompt="1"/>
          </p:nvPr>
        </p:nvSpPr>
        <p:spPr>
          <a:xfrm>
            <a:off x="8264043" y="1995690"/>
            <a:ext cx="3060000" cy="2156400"/>
          </a:xfrm>
          <a:prstGeom prst="roundRect">
            <a:avLst>
              <a:gd name="adj" fmla="val 10237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grpSp>
        <p:nvGrpSpPr>
          <p:cNvPr id="16" name="组 15"/>
          <p:cNvGrpSpPr/>
          <p:nvPr userDrawn="1"/>
        </p:nvGrpSpPr>
        <p:grpSpPr>
          <a:xfrm>
            <a:off x="614442" y="-2"/>
            <a:ext cx="13442" cy="1195442"/>
            <a:chOff x="614442" y="-2"/>
            <a:chExt cx="13442" cy="1195442"/>
          </a:xfrm>
        </p:grpSpPr>
        <p:sp>
          <p:nvSpPr>
            <p:cNvPr id="18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Shape 1037"/>
            <p:cNvSpPr/>
            <p:nvPr/>
          </p:nvSpPr>
          <p:spPr>
            <a:xfrm rot="5400000" flipH="1">
              <a:off x="16721" y="597719"/>
              <a:ext cx="1195442" cy="0"/>
            </a:xfrm>
            <a:prstGeom prst="line">
              <a:avLst/>
            </a:prstGeom>
            <a:noFill/>
            <a:ln w="15875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5895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16"/>
          <p:cNvSpPr>
            <a:spLocks noGrp="1"/>
          </p:cNvSpPr>
          <p:nvPr>
            <p:ph type="pic" sz="quarter" idx="23" hasCustomPrompt="1"/>
          </p:nvPr>
        </p:nvSpPr>
        <p:spPr>
          <a:xfrm>
            <a:off x="867957" y="2007263"/>
            <a:ext cx="2160000" cy="3240000"/>
          </a:xfrm>
          <a:prstGeom prst="roundRect">
            <a:avLst>
              <a:gd name="adj" fmla="val 4706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867957" y="529808"/>
            <a:ext cx="10515600" cy="477189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867957" y="972671"/>
            <a:ext cx="5149850" cy="293892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200">
                <a:solidFill>
                  <a:srgbClr val="7C7C7C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  <p:sp>
        <p:nvSpPr>
          <p:cNvPr id="13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047957" y="5369301"/>
            <a:ext cx="180000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添加小标题</a:t>
            </a:r>
            <a:endParaRPr kumimoji="1" lang="zh-CN" altLang="en-US" dirty="0"/>
          </a:p>
        </p:txBody>
      </p:sp>
      <p:sp>
        <p:nvSpPr>
          <p:cNvPr id="14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867958" y="5729300"/>
            <a:ext cx="2160000" cy="93771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添加正文</a:t>
            </a:r>
            <a:endParaRPr kumimoji="1"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24" hasCustomPrompt="1"/>
          </p:nvPr>
        </p:nvSpPr>
        <p:spPr>
          <a:xfrm>
            <a:off x="9223557" y="2007263"/>
            <a:ext cx="2160000" cy="3240000"/>
          </a:xfrm>
          <a:prstGeom prst="roundRect">
            <a:avLst>
              <a:gd name="adj" fmla="val 4706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8" name="图片占位符 16"/>
          <p:cNvSpPr>
            <a:spLocks noGrp="1"/>
          </p:cNvSpPr>
          <p:nvPr>
            <p:ph type="pic" sz="quarter" idx="25" hasCustomPrompt="1"/>
          </p:nvPr>
        </p:nvSpPr>
        <p:spPr>
          <a:xfrm>
            <a:off x="6438357" y="2007263"/>
            <a:ext cx="2160000" cy="3240000"/>
          </a:xfrm>
          <a:prstGeom prst="roundRect">
            <a:avLst>
              <a:gd name="adj" fmla="val 4706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9" name="图片占位符 16"/>
          <p:cNvSpPr>
            <a:spLocks noGrp="1"/>
          </p:cNvSpPr>
          <p:nvPr>
            <p:ph type="pic" sz="quarter" idx="26" hasCustomPrompt="1"/>
          </p:nvPr>
        </p:nvSpPr>
        <p:spPr>
          <a:xfrm>
            <a:off x="3653157" y="2007263"/>
            <a:ext cx="2160000" cy="3240000"/>
          </a:xfrm>
          <a:prstGeom prst="roundRect">
            <a:avLst>
              <a:gd name="adj" fmla="val 4706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20" name="文本占位符 21"/>
          <p:cNvSpPr>
            <a:spLocks noGrp="1"/>
          </p:cNvSpPr>
          <p:nvPr>
            <p:ph type="body" sz="quarter" idx="27" hasCustomPrompt="1"/>
          </p:nvPr>
        </p:nvSpPr>
        <p:spPr>
          <a:xfrm>
            <a:off x="3833157" y="5369301"/>
            <a:ext cx="180000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smtClean="0"/>
              <a:t>添加小标题</a:t>
            </a:r>
            <a:endParaRPr kumimoji="1" lang="zh-CN" altLang="en-US" dirty="0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28" hasCustomPrompt="1"/>
          </p:nvPr>
        </p:nvSpPr>
        <p:spPr>
          <a:xfrm>
            <a:off x="3653157" y="5729300"/>
            <a:ext cx="2160000" cy="93771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添加正文</a:t>
            </a:r>
            <a:endParaRPr kumimoji="1"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9" hasCustomPrompt="1"/>
          </p:nvPr>
        </p:nvSpPr>
        <p:spPr>
          <a:xfrm>
            <a:off x="6438357" y="5729300"/>
            <a:ext cx="2160000" cy="93771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添加正文</a:t>
            </a:r>
            <a:endParaRPr kumimoji="1"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30" hasCustomPrompt="1"/>
          </p:nvPr>
        </p:nvSpPr>
        <p:spPr>
          <a:xfrm>
            <a:off x="9223557" y="5729300"/>
            <a:ext cx="2160000" cy="93771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buNone/>
              <a:defRPr sz="1000">
                <a:solidFill>
                  <a:srgbClr val="7C7C7C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添加正文</a:t>
            </a:r>
            <a:endParaRPr kumimoji="1"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31" hasCustomPrompt="1"/>
          </p:nvPr>
        </p:nvSpPr>
        <p:spPr>
          <a:xfrm>
            <a:off x="6618357" y="5369301"/>
            <a:ext cx="180000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smtClean="0"/>
              <a:t>添加小标题</a:t>
            </a:r>
            <a:endParaRPr kumimoji="1"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32" hasCustomPrompt="1"/>
          </p:nvPr>
        </p:nvSpPr>
        <p:spPr>
          <a:xfrm>
            <a:off x="9403557" y="5369301"/>
            <a:ext cx="180000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C91C33"/>
                </a:solidFill>
              </a:defRPr>
            </a:lvl1pPr>
          </a:lstStyle>
          <a:p>
            <a:pPr lvl="0"/>
            <a:r>
              <a:rPr kumimoji="1" lang="zh-CN" altLang="en-US" smtClean="0"/>
              <a:t>添加小标题</a:t>
            </a:r>
            <a:endParaRPr kumimoji="1" lang="zh-CN" altLang="en-US" dirty="0"/>
          </a:p>
        </p:txBody>
      </p:sp>
      <p:grpSp>
        <p:nvGrpSpPr>
          <p:cNvPr id="26" name="组 25"/>
          <p:cNvGrpSpPr/>
          <p:nvPr userDrawn="1"/>
        </p:nvGrpSpPr>
        <p:grpSpPr>
          <a:xfrm>
            <a:off x="614442" y="-2"/>
            <a:ext cx="13442" cy="1195442"/>
            <a:chOff x="614442" y="-2"/>
            <a:chExt cx="13442" cy="1195442"/>
          </a:xfrm>
        </p:grpSpPr>
        <p:sp>
          <p:nvSpPr>
            <p:cNvPr id="27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Shape 1037"/>
            <p:cNvSpPr/>
            <p:nvPr/>
          </p:nvSpPr>
          <p:spPr>
            <a:xfrm rot="5400000" flipH="1">
              <a:off x="16721" y="597719"/>
              <a:ext cx="1195442" cy="0"/>
            </a:xfrm>
            <a:prstGeom prst="line">
              <a:avLst/>
            </a:prstGeom>
            <a:noFill/>
            <a:ln w="15875" cap="flat">
              <a:solidFill>
                <a:srgbClr val="C91C3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18936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1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3216000" y="2123487"/>
            <a:ext cx="5760000" cy="2160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5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216000" y="4283487"/>
            <a:ext cx="5760000" cy="29389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6598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1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7516368" cy="2286000"/>
          </a:xfrm>
          <a:prstGeom prst="roundRect">
            <a:avLst>
              <a:gd name="adj" fmla="val 0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516368" y="0"/>
            <a:ext cx="4675632" cy="6858000"/>
          </a:xfrm>
          <a:prstGeom prst="rect">
            <a:avLst/>
          </a:prstGeom>
          <a:solidFill>
            <a:srgbClr val="C91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827624" y="1301653"/>
            <a:ext cx="4013856" cy="68372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827624" y="1007761"/>
            <a:ext cx="4013856" cy="293892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 smtClean="0"/>
              <a:t>单击此处添加副标题</a:t>
            </a:r>
            <a:endParaRPr kumimoji="1" lang="zh-CN" altLang="en-US" dirty="0"/>
          </a:p>
        </p:txBody>
      </p:sp>
      <p:sp>
        <p:nvSpPr>
          <p:cNvPr id="8" name="图片占位符 16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2286000"/>
            <a:ext cx="4325112" cy="2286000"/>
          </a:xfrm>
          <a:prstGeom prst="roundRect">
            <a:avLst>
              <a:gd name="adj" fmla="val 0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9" name="图片占位符 16"/>
          <p:cNvSpPr>
            <a:spLocks noGrp="1"/>
          </p:cNvSpPr>
          <p:nvPr>
            <p:ph type="pic" sz="quarter" idx="25" hasCustomPrompt="1"/>
          </p:nvPr>
        </p:nvSpPr>
        <p:spPr>
          <a:xfrm>
            <a:off x="2286000" y="4568235"/>
            <a:ext cx="5230368" cy="2286000"/>
          </a:xfrm>
          <a:prstGeom prst="roundRect">
            <a:avLst>
              <a:gd name="adj" fmla="val 0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0" name="图片占位符 16"/>
          <p:cNvSpPr>
            <a:spLocks noGrp="1"/>
          </p:cNvSpPr>
          <p:nvPr>
            <p:ph type="pic" sz="quarter" idx="26" hasCustomPrompt="1"/>
          </p:nvPr>
        </p:nvSpPr>
        <p:spPr>
          <a:xfrm>
            <a:off x="4325112" y="2286000"/>
            <a:ext cx="3191256" cy="2286000"/>
          </a:xfrm>
          <a:prstGeom prst="roundRect">
            <a:avLst>
              <a:gd name="adj" fmla="val 0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1" name="图片占位符 16"/>
          <p:cNvSpPr>
            <a:spLocks noGrp="1"/>
          </p:cNvSpPr>
          <p:nvPr>
            <p:ph type="pic" sz="quarter" idx="27" hasCustomPrompt="1"/>
          </p:nvPr>
        </p:nvSpPr>
        <p:spPr>
          <a:xfrm>
            <a:off x="0" y="4568235"/>
            <a:ext cx="2286000" cy="2286000"/>
          </a:xfrm>
          <a:prstGeom prst="roundRect">
            <a:avLst>
              <a:gd name="adj" fmla="val 0"/>
            </a:avLst>
          </a:prstGeom>
          <a:solidFill>
            <a:srgbClr val="DBDBDB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7C7C7C"/>
                </a:solidFill>
              </a:defRPr>
            </a:lvl1pPr>
          </a:lstStyle>
          <a:p>
            <a:r>
              <a:rPr kumimoji="1" lang="zh-CN" altLang="en-US" dirty="0" smtClean="0"/>
              <a:t>插入图片</a:t>
            </a:r>
            <a:endParaRPr kumimoji="1" lang="zh-CN" altLang="en-US" dirty="0"/>
          </a:p>
        </p:txBody>
      </p:sp>
      <p:sp>
        <p:nvSpPr>
          <p:cNvPr id="1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7827624" y="1985374"/>
            <a:ext cx="4013856" cy="411367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>
                  <a:lumMod val="95000"/>
                </a:schemeClr>
              </a:buClr>
              <a:buNone/>
              <a:defRPr sz="1400">
                <a:solidFill>
                  <a:schemeClr val="bg1"/>
                </a:solidFill>
              </a:defRPr>
            </a:lvl1pPr>
            <a:lvl2pPr indent="-144000">
              <a:lnSpc>
                <a:spcPct val="120000"/>
              </a:lnSpc>
              <a:spcBef>
                <a:spcPts val="300"/>
              </a:spcBef>
              <a:buClr>
                <a:schemeClr val="bg1">
                  <a:lumMod val="95000"/>
                </a:schemeClr>
              </a:buClr>
              <a:defRPr sz="1000">
                <a:solidFill>
                  <a:schemeClr val="bg1"/>
                </a:solidFill>
              </a:defRPr>
            </a:lvl2pPr>
            <a:lvl3pPr indent="-144000">
              <a:lnSpc>
                <a:spcPct val="120000"/>
              </a:lnSpc>
              <a:spcBef>
                <a:spcPts val="300"/>
              </a:spcBef>
              <a:buClr>
                <a:schemeClr val="bg1">
                  <a:lumMod val="95000"/>
                </a:schemeClr>
              </a:buClr>
              <a:defRPr sz="1000">
                <a:solidFill>
                  <a:schemeClr val="bg1"/>
                </a:solidFill>
              </a:defRPr>
            </a:lvl3pPr>
            <a:lvl4pPr indent="-144000">
              <a:lnSpc>
                <a:spcPct val="120000"/>
              </a:lnSpc>
              <a:spcBef>
                <a:spcPts val="300"/>
              </a:spcBef>
              <a:buClr>
                <a:schemeClr val="bg1">
                  <a:lumMod val="95000"/>
                </a:schemeClr>
              </a:buClr>
              <a:defRPr sz="1000">
                <a:solidFill>
                  <a:schemeClr val="bg1"/>
                </a:solidFill>
              </a:defRPr>
            </a:lvl4pPr>
            <a:lvl5pPr indent="-144000">
              <a:lnSpc>
                <a:spcPct val="120000"/>
              </a:lnSpc>
              <a:spcBef>
                <a:spcPts val="300"/>
              </a:spcBef>
              <a:buClr>
                <a:schemeClr val="bg1">
                  <a:lumMod val="95000"/>
                </a:schemeClr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9431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 userDrawn="1"/>
        </p:nvSpPr>
        <p:spPr>
          <a:xfrm>
            <a:off x="11738113" y="7368208"/>
            <a:ext cx="450574" cy="45057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0903227" y="7368208"/>
            <a:ext cx="450574" cy="45057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0068341" y="7368208"/>
            <a:ext cx="450574" cy="45057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9233455" y="7368208"/>
            <a:ext cx="450574" cy="450574"/>
          </a:xfrm>
          <a:prstGeom prst="ellipse">
            <a:avLst/>
          </a:prstGeom>
          <a:solidFill>
            <a:srgbClr val="C91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47315" y="62740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C91C33"/>
                </a:solidFill>
              </a:defRPr>
            </a:lvl1pPr>
          </a:lstStyle>
          <a:p>
            <a:fld id="{79B7DAD2-363B-204B-ACA4-78FA2164551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31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6" r:id="rId2"/>
    <p:sldLayoutId id="2147483657" r:id="rId3"/>
    <p:sldLayoutId id="2147483650" r:id="rId4"/>
    <p:sldLayoutId id="2147483652" r:id="rId5"/>
    <p:sldLayoutId id="2147483651" r:id="rId6"/>
    <p:sldLayoutId id="2147483653" r:id="rId7"/>
    <p:sldLayoutId id="2147483654" r:id="rId8"/>
    <p:sldLayoutId id="2147483658" r:id="rId9"/>
    <p:sldLayoutId id="2147483659" r:id="rId10"/>
    <p:sldLayoutId id="214748366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C91C3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12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wmf"/><Relationship Id="rId11" Type="http://schemas.openxmlformats.org/officeDocument/2006/relationships/image" Target="../media/image45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6.png"/><Relationship Id="rId9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19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343" y="1771795"/>
            <a:ext cx="8319312" cy="1973728"/>
          </a:xfrm>
        </p:spPr>
        <p:txBody>
          <a:bodyPr/>
          <a:lstStyle/>
          <a:p>
            <a:r>
              <a:rPr kumimoji="1" lang="zh-CN" altLang="en-US" sz="4000" dirty="0" smtClean="0">
                <a:solidFill>
                  <a:schemeClr val="tx1"/>
                </a:solidFill>
              </a:rPr>
              <a:t>人体动作捕捉技术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215999" y="3485147"/>
            <a:ext cx="5760000" cy="2391778"/>
          </a:xfrm>
        </p:spPr>
        <p:txBody>
          <a:bodyPr/>
          <a:lstStyle/>
          <a:p>
            <a:r>
              <a:rPr kumimoji="1" lang="zh-CN" altLang="en-US" sz="2800" dirty="0" smtClean="0">
                <a:solidFill>
                  <a:schemeClr val="tx1"/>
                </a:solidFill>
              </a:rPr>
              <a:t>马浩 博士</a:t>
            </a:r>
            <a:endParaRPr kumimoji="1" lang="en-US" altLang="zh-CN" sz="2800" dirty="0" smtClean="0">
              <a:solidFill>
                <a:schemeClr val="tx1"/>
              </a:solidFill>
            </a:endParaRPr>
          </a:p>
          <a:p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en-US" altLang="zh-CN" sz="2400" dirty="0" smtClean="0">
                <a:solidFill>
                  <a:schemeClr val="tx1"/>
                </a:solidFill>
              </a:rPr>
              <a:t>2018/01/19</a:t>
            </a:r>
          </a:p>
        </p:txBody>
      </p:sp>
    </p:spTree>
    <p:extLst>
      <p:ext uri="{BB962C8B-B14F-4D97-AF65-F5344CB8AC3E}">
        <p14:creationId xmlns:p14="http://schemas.microsoft.com/office/powerpoint/2010/main" val="4449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45" y="4467256"/>
            <a:ext cx="3486193" cy="2390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5" y="5003546"/>
            <a:ext cx="5050971" cy="17137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环境接触判断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635728" y="1273948"/>
            <a:ext cx="10946672" cy="44328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研究脚部及全身多点与环境接触判断方法，保证复杂动作下的准确姿态和位移计算；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接触的物理涵义：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</a:rPr>
              <a:t>接触点速度为零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&amp; </a:t>
            </a:r>
            <a:r>
              <a:rPr lang="zh-CN" altLang="en-US" sz="2000" dirty="0" smtClean="0">
                <a:solidFill>
                  <a:schemeClr val="tx1"/>
                </a:solidFill>
              </a:rPr>
              <a:t>接</a:t>
            </a:r>
            <a:r>
              <a:rPr lang="zh-CN" altLang="en-US" sz="2000" dirty="0">
                <a:solidFill>
                  <a:schemeClr val="tx1"/>
                </a:solidFill>
              </a:rPr>
              <a:t>触</a:t>
            </a:r>
            <a:r>
              <a:rPr lang="zh-CN" altLang="en-US" sz="2000" dirty="0" smtClean="0">
                <a:solidFill>
                  <a:schemeClr val="tx1"/>
                </a:solidFill>
              </a:rPr>
              <a:t>点存在地面</a:t>
            </a:r>
            <a:r>
              <a:rPr lang="en-US" altLang="zh-CN" sz="2000" dirty="0" smtClean="0">
                <a:solidFill>
                  <a:schemeClr val="tx1"/>
                </a:solidFill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</a:rPr>
              <a:t>环境反作用力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接触判断策略：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</a:rPr>
              <a:t>基于运动学的</a:t>
            </a:r>
            <a:r>
              <a:rPr lang="zh-CN" altLang="en-US" sz="2000" dirty="0">
                <a:solidFill>
                  <a:srgbClr val="C00000"/>
                </a:solidFill>
              </a:rPr>
              <a:t>骨</a:t>
            </a:r>
            <a:r>
              <a:rPr lang="zh-CN" altLang="en-US" sz="2000" dirty="0" smtClean="0">
                <a:solidFill>
                  <a:srgbClr val="C00000"/>
                </a:solidFill>
              </a:rPr>
              <a:t>骼拓展点</a:t>
            </a:r>
            <a:r>
              <a:rPr lang="zh-CN" altLang="en-US" sz="2000" dirty="0" smtClean="0">
                <a:solidFill>
                  <a:schemeClr val="tx1"/>
                </a:solidFill>
              </a:rPr>
              <a:t>接触概率：姿态分类，拓展点的高度、速度、加速度；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</a:rPr>
              <a:t>准静态的重心支撑判据：重心在支撑面（双脚 </a:t>
            </a:r>
            <a:r>
              <a:rPr lang="en-US" altLang="zh-CN" sz="2000" dirty="0" smtClean="0">
                <a:solidFill>
                  <a:schemeClr val="tx1"/>
                </a:solidFill>
              </a:rPr>
              <a:t>+ </a:t>
            </a:r>
            <a:r>
              <a:rPr lang="zh-CN" altLang="en-US" sz="2000" dirty="0" smtClean="0">
                <a:solidFill>
                  <a:schemeClr val="tx1"/>
                </a:solidFill>
              </a:rPr>
              <a:t>其他支撑点）内；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</a:rPr>
              <a:t>基</a:t>
            </a:r>
            <a:r>
              <a:rPr lang="zh-CN" altLang="en-US" sz="2000" dirty="0">
                <a:solidFill>
                  <a:schemeClr val="tx1"/>
                </a:solidFill>
              </a:rPr>
              <a:t>于逆动力学</a:t>
            </a:r>
            <a:r>
              <a:rPr lang="zh-CN" altLang="en-US" sz="2000" dirty="0" smtClean="0">
                <a:solidFill>
                  <a:schemeClr val="tx1"/>
                </a:solidFill>
              </a:rPr>
              <a:t>的</a:t>
            </a:r>
            <a:r>
              <a:rPr lang="zh-CN" altLang="en-US" sz="2000" dirty="0">
                <a:solidFill>
                  <a:schemeClr val="tx1"/>
                </a:solidFill>
              </a:rPr>
              <a:t>动态</a:t>
            </a:r>
            <a:r>
              <a:rPr lang="zh-CN" altLang="en-US" sz="2000" dirty="0" smtClean="0">
                <a:solidFill>
                  <a:schemeClr val="tx1"/>
                </a:solidFill>
              </a:rPr>
              <a:t>地</a:t>
            </a:r>
            <a:r>
              <a:rPr lang="zh-CN" altLang="en-US" sz="2000" dirty="0">
                <a:solidFill>
                  <a:schemeClr val="tx1"/>
                </a:solidFill>
              </a:rPr>
              <a:t>面反力与关节力矩估</a:t>
            </a:r>
            <a:r>
              <a:rPr lang="zh-CN" altLang="en-US" sz="2000" dirty="0" smtClean="0">
                <a:solidFill>
                  <a:schemeClr val="tx1"/>
                </a:solidFill>
              </a:rPr>
              <a:t>计；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7" y="4930976"/>
            <a:ext cx="3727166" cy="18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4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7" y="3256274"/>
            <a:ext cx="4795279" cy="32825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脚部接触状态机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16" y="529808"/>
            <a:ext cx="6460709" cy="60089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8365" y="1452799"/>
            <a:ext cx="5083443" cy="1549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spcBef>
                <a:spcPts val="1000"/>
              </a:spcBef>
              <a:buFont typeface="Arial"/>
              <a:buChar char="•"/>
            </a:pPr>
            <a:r>
              <a:rPr lang="zh-CN" altLang="en-US" sz="2600" dirty="0" smtClean="0"/>
              <a:t>表示当前双腿接触状态；</a:t>
            </a:r>
            <a:endParaRPr lang="en-US" altLang="zh-CN" sz="2600" dirty="0" smtClean="0"/>
          </a:p>
          <a:p>
            <a:pPr marL="228600" indent="-228600">
              <a:spcBef>
                <a:spcPts val="1000"/>
              </a:spcBef>
              <a:buFont typeface="Arial"/>
              <a:buChar char="•"/>
            </a:pPr>
            <a:r>
              <a:rPr lang="zh-CN" altLang="en-US" sz="2600" dirty="0" smtClean="0"/>
              <a:t>接触状态变化时设置过渡状态；</a:t>
            </a:r>
            <a:endParaRPr lang="en-US" altLang="zh-CN" sz="2600" dirty="0" smtClean="0"/>
          </a:p>
          <a:p>
            <a:pPr marL="228600" indent="-228600">
              <a:spcBef>
                <a:spcPts val="1000"/>
              </a:spcBef>
              <a:buFont typeface="Arial"/>
              <a:buChar char="•"/>
            </a:pPr>
            <a:r>
              <a:rPr lang="zh-CN" altLang="en-US" sz="2600" dirty="0" smtClean="0"/>
              <a:t>用于各种算法的平滑过渡处理；</a:t>
            </a:r>
            <a:endParaRPr lang="en-US" altLang="zh-CN" sz="2600" dirty="0"/>
          </a:p>
        </p:txBody>
      </p:sp>
      <p:sp>
        <p:nvSpPr>
          <p:cNvPr id="8" name="下箭头 7"/>
          <p:cNvSpPr/>
          <p:nvPr/>
        </p:nvSpPr>
        <p:spPr>
          <a:xfrm rot="14546802">
            <a:off x="4553322" y="3415714"/>
            <a:ext cx="619125" cy="714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人体姿态最优化解算（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723900" y="1308100"/>
            <a:ext cx="8334375" cy="55499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/>
              <a:t>位置约束下的人体姿态</a:t>
            </a:r>
            <a:r>
              <a:rPr lang="zh-CN" altLang="en-US" dirty="0" smtClean="0"/>
              <a:t>最优化方法，提高</a:t>
            </a:r>
            <a:r>
              <a:rPr lang="zh-CN" altLang="en-US" dirty="0"/>
              <a:t>姿态重建的精确性与连续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/>
              <a:t>双</a:t>
            </a:r>
            <a:r>
              <a:rPr lang="zh-CN" altLang="en-US" dirty="0" smtClean="0"/>
              <a:t>脚触地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过约束问题，接触状态转换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约束变化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zh-CN" dirty="0" smtClean="0"/>
              <a:t>优化目标：</a:t>
            </a:r>
            <a:r>
              <a:rPr lang="zh-CN" altLang="en-US" dirty="0" smtClean="0">
                <a:solidFill>
                  <a:srgbClr val="C00000"/>
                </a:solidFill>
              </a:rPr>
              <a:t>姿态真实 </a:t>
            </a:r>
            <a:r>
              <a:rPr lang="en-US" altLang="zh-CN" dirty="0" smtClean="0">
                <a:solidFill>
                  <a:srgbClr val="C00000"/>
                </a:solidFill>
              </a:rPr>
              <a:t>+ </a:t>
            </a:r>
            <a:r>
              <a:rPr lang="zh-CN" altLang="en-US" dirty="0" smtClean="0">
                <a:solidFill>
                  <a:srgbClr val="C00000"/>
                </a:solidFill>
              </a:rPr>
              <a:t>姿态连续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zh-CN" dirty="0" smtClean="0"/>
              <a:t>输入数据：</a:t>
            </a:r>
            <a:endParaRPr lang="zh-CN" altLang="zh-CN" sz="20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 </a:t>
            </a:r>
            <a:r>
              <a:rPr lang="zh-CN" altLang="zh-CN" dirty="0" smtClean="0"/>
              <a:t>姿态：当前姿态、</a:t>
            </a:r>
            <a:r>
              <a:rPr lang="zh-CN" altLang="en-US" dirty="0" smtClean="0"/>
              <a:t>测量</a:t>
            </a:r>
            <a:r>
              <a:rPr lang="zh-CN" altLang="zh-CN" dirty="0" smtClean="0"/>
              <a:t>姿态、上一帧姿态、上一帧测量姿态；</a:t>
            </a:r>
            <a:endParaRPr lang="zh-CN" altLang="zh-CN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 </a:t>
            </a:r>
            <a:r>
              <a:rPr lang="zh-CN" altLang="zh-CN" dirty="0" smtClean="0"/>
              <a:t>位置：当前位置、帧间位置变化估计量、上一帧位置；</a:t>
            </a:r>
            <a:endParaRPr lang="zh-CN" altLang="zh-CN" sz="1800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 </a:t>
            </a:r>
            <a:r>
              <a:rPr lang="zh-CN" altLang="zh-CN" dirty="0" smtClean="0"/>
              <a:t>约束：脚部位置是否约束；</a:t>
            </a:r>
            <a:endParaRPr lang="zh-CN" altLang="zh-CN" sz="1800" dirty="0" smtClean="0"/>
          </a:p>
          <a:p>
            <a:pPr>
              <a:lnSpc>
                <a:spcPct val="120000"/>
              </a:lnSpc>
            </a:pPr>
            <a:r>
              <a:rPr lang="zh-CN" altLang="zh-CN" dirty="0" smtClean="0"/>
              <a:t>输出数据：</a:t>
            </a:r>
            <a:r>
              <a:rPr lang="zh-CN" altLang="zh-CN" sz="2400" dirty="0" smtClean="0"/>
              <a:t>骨盆及双脚的位置；</a:t>
            </a:r>
          </a:p>
          <a:p>
            <a:pPr>
              <a:lnSpc>
                <a:spcPct val="120000"/>
              </a:lnSpc>
            </a:pPr>
            <a:r>
              <a:rPr lang="zh-CN" altLang="zh-CN" dirty="0" smtClean="0"/>
              <a:t>优化自变量：</a:t>
            </a:r>
            <a:r>
              <a:rPr lang="zh-CN" altLang="zh-CN" dirty="0" smtClean="0">
                <a:solidFill>
                  <a:schemeClr val="accent5">
                    <a:lumMod val="75000"/>
                  </a:schemeClr>
                </a:solidFill>
              </a:rPr>
              <a:t>骨盆位置</a:t>
            </a:r>
            <a:endParaRPr lang="en-US" altLang="zh-CN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zh-CN" dirty="0" smtClean="0"/>
              <a:t>目标函数</a:t>
            </a:r>
            <a:r>
              <a:rPr lang="zh-CN" altLang="en-US" dirty="0" smtClean="0"/>
              <a:t>：</a:t>
            </a:r>
            <a:r>
              <a:rPr lang="zh-CN" altLang="zh-CN" sz="2400" dirty="0" smtClean="0"/>
              <a:t>与</a:t>
            </a:r>
            <a:r>
              <a:rPr lang="zh-CN" altLang="zh-CN" sz="2400" dirty="0" smtClean="0">
                <a:solidFill>
                  <a:schemeClr val="accent5">
                    <a:lumMod val="75000"/>
                  </a:schemeClr>
                </a:solidFill>
              </a:rPr>
              <a:t>目标姿态</a:t>
            </a:r>
            <a:r>
              <a:rPr lang="zh-CN" altLang="en-US" sz="2400" dirty="0" smtClean="0"/>
              <a:t>（测量纯惯姿态）</a:t>
            </a:r>
            <a:r>
              <a:rPr lang="zh-CN" altLang="zh-CN" sz="2400" dirty="0" smtClean="0"/>
              <a:t>的差距</a:t>
            </a:r>
            <a:r>
              <a:rPr lang="en-US" altLang="zh-CN" sz="2400" dirty="0" smtClean="0"/>
              <a:t> + </a:t>
            </a:r>
            <a:r>
              <a:rPr lang="zh-CN" altLang="zh-CN" sz="2400" dirty="0" smtClean="0"/>
              <a:t>与基于上一帧位置</a:t>
            </a:r>
            <a:r>
              <a:rPr lang="en-US" altLang="zh-CN" sz="2400" dirty="0" smtClean="0"/>
              <a:t>/</a:t>
            </a:r>
            <a:r>
              <a:rPr lang="zh-CN" altLang="zh-CN" sz="2400" dirty="0" smtClean="0"/>
              <a:t>姿态及位置</a:t>
            </a:r>
            <a:r>
              <a:rPr lang="en-US" altLang="zh-CN" sz="2400" dirty="0" smtClean="0"/>
              <a:t>/</a:t>
            </a:r>
            <a:r>
              <a:rPr lang="zh-CN" altLang="zh-CN" sz="2400" dirty="0" smtClean="0"/>
              <a:t>姿态变化量估计的的</a:t>
            </a:r>
            <a:r>
              <a:rPr lang="zh-CN" altLang="zh-CN" sz="2400" dirty="0" smtClean="0">
                <a:solidFill>
                  <a:schemeClr val="accent5">
                    <a:lumMod val="75000"/>
                  </a:schemeClr>
                </a:solidFill>
              </a:rPr>
              <a:t>估计姿态</a:t>
            </a:r>
            <a:r>
              <a:rPr lang="zh-CN" altLang="zh-CN" sz="2400" dirty="0" smtClean="0"/>
              <a:t>的差距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282" y="1857376"/>
            <a:ext cx="255470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258" y="349302"/>
            <a:ext cx="2158311" cy="27368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人体姿态最优化解算（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638175" y="1184475"/>
                <a:ext cx="10931525" cy="567352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600" dirty="0" smtClean="0">
                    <a:solidFill>
                      <a:schemeClr val="tx1"/>
                    </a:solidFill>
                  </a:rPr>
                  <a:t>第一阶段优化姿态：</a:t>
                </a:r>
                <a:endParaRPr lang="en-US" altLang="zh-CN" sz="2600" dirty="0">
                  <a:solidFill>
                    <a:schemeClr val="tx1"/>
                  </a:solidFill>
                </a:endParaRPr>
              </a:p>
              <a:p>
                <a:pPr marL="1143000" lvl="1" indent="-457200"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2200" dirty="0">
                    <a:solidFill>
                      <a:schemeClr val="tx1"/>
                    </a:solidFill>
                  </a:rPr>
                  <a:t>目标膝关节</a:t>
                </a:r>
                <a:r>
                  <a:rPr lang="zh-CN" altLang="en-US" sz="2200" dirty="0" smtClean="0">
                    <a:solidFill>
                      <a:schemeClr val="tx1"/>
                    </a:solidFill>
                  </a:rPr>
                  <a:t>角度：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𝑘𝑛𝑒𝑒</m:t>
                            </m:r>
                          </m:sub>
                        </m:sSub>
                      </m:e>
                    </m:d>
                    <m:r>
                      <a:rPr lang="en-US" altLang="zh-C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𝑘𝑛𝑒𝑒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𝑘𝑛𝑒𝑒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𝑖𝑚𝑢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𝑘𝑛𝑒𝑒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𝑘𝑛𝑒𝑒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𝑙𝑎𝑠𝑡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+∆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𝑘𝑛𝑒𝑒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𝑖𝑚𝑢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𝑘𝑛𝑒𝑒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𝑜𝑝𝑡𝑖𝑚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sSub>
                        <m:sSub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𝑘𝑛𝑒𝑒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𝑖𝑚𝑢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𝑘𝑛𝑒𝑒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𝑙𝑎𝑠𝑡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𝑘𝑛𝑒𝑒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𝑖𝑚𝑢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1143000" lvl="1" indent="-457200"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2200" dirty="0" smtClean="0">
                    <a:solidFill>
                      <a:schemeClr val="tx1"/>
                    </a:solidFill>
                  </a:rPr>
                  <a:t>目标踝髋轴：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𝑎𝑛𝑘𝑙𝑒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h𝑖𝑝</m:t>
                            </m:r>
                          </m:sub>
                        </m:sSub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acos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𝑎𝑛𝑘𝑙𝑒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h𝑖𝑝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𝑎𝑛𝑘𝑙𝑒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h𝑖𝑝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𝑖𝑚𝑢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acos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𝑎𝑛𝑘𝑙𝑒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h𝑖𝑝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𝑎𝑛𝑘𝑙𝑒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h𝑖𝑝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𝑜𝑝𝑡𝑖𝑚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acos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𝑎𝑛𝑘𝑙𝑒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h𝑖𝑝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𝑖𝑚𝑢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𝑎𝑛𝑘𝑙𝑒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h𝑖𝑝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600" dirty="0" smtClean="0">
                    <a:solidFill>
                      <a:schemeClr val="tx1"/>
                    </a:solidFill>
                  </a:rPr>
                  <a:t>第二阶段优化位置：</a:t>
                </a:r>
                <a:endParaRPr lang="en-US" altLang="zh-CN" sz="2600" dirty="0" smtClean="0">
                  <a:solidFill>
                    <a:schemeClr val="tx1"/>
                  </a:solidFill>
                </a:endParaRPr>
              </a:p>
              <a:p>
                <a:pPr marL="1143000" lvl="1" indent="-457200"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2200" dirty="0" smtClean="0">
                    <a:solidFill>
                      <a:schemeClr val="tx1"/>
                    </a:solidFill>
                  </a:rPr>
                  <a:t>目标函数：</a:t>
                </a:r>
                <a:endParaRPr lang="en-US" altLang="zh-CN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𝑝𝑒𝑙𝑣𝑖𝑠</m:t>
                              </m:r>
                            </m:sub>
                          </m:sSub>
                        </m:e>
                      </m:d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sSup>
                            <m:sSup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𝑘𝑛𝑒𝑒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𝑘𝑛𝑒𝑒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𝑜𝑝𝑡𝑖𝑚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acos</m:t>
                              </m:r>
                              <m: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𝑎𝑛𝑘𝑙𝑒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h𝑖𝑝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𝑎𝑛𝑘𝑙𝑒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h𝑖𝑝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𝑜𝑝𝑡𝑖𝑚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zh-CN" sz="2800" dirty="0"/>
              </a:p>
              <a:p>
                <a:pPr marL="1143000" lvl="1" indent="-457200"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2200" dirty="0" smtClean="0">
                    <a:solidFill>
                      <a:schemeClr val="tx1"/>
                    </a:solidFill>
                  </a:rPr>
                  <a:t>采用梯度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下降法搜</a:t>
                </a:r>
                <a:r>
                  <a:rPr lang="zh-CN" altLang="en-US" sz="2200" dirty="0" smtClean="0">
                    <a:solidFill>
                      <a:schemeClr val="tx1"/>
                    </a:solidFill>
                  </a:rPr>
                  <a:t>索骨盆位置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𝑝𝑒𝑙𝑣𝑖𝑠</m:t>
                        </m:r>
                      </m:sub>
                    </m:sSub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</a:rPr>
                  <a:t> 使得目标函数最小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638175" y="1184475"/>
                <a:ext cx="10931525" cy="5673525"/>
              </a:xfrm>
              <a:blipFill rotWithShape="0">
                <a:blip r:embed="rId4"/>
                <a:stretch>
                  <a:fillRect l="-892" t="-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/>
          <p:nvPr/>
        </p:nvPicPr>
        <p:blipFill>
          <a:blip r:embed="rId5"/>
          <a:stretch>
            <a:fillRect/>
          </a:stretch>
        </p:blipFill>
        <p:spPr>
          <a:xfrm>
            <a:off x="10351593" y="3450421"/>
            <a:ext cx="1386840" cy="15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86" y="1557206"/>
            <a:ext cx="1196463" cy="2305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逆运动学姿态算法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754211" y="1255301"/>
            <a:ext cx="7989738" cy="3063347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buFont typeface="Arial"/>
              <a:buChar char="•"/>
            </a:pPr>
            <a:r>
              <a:rPr lang="zh-CN" altLang="en-US" sz="2600" dirty="0" smtClean="0">
                <a:solidFill>
                  <a:schemeClr val="tx1"/>
                </a:solidFill>
              </a:rPr>
              <a:t>下肢</a:t>
            </a:r>
            <a:r>
              <a:rPr lang="en-US" altLang="zh-CN" sz="2600" dirty="0" smtClean="0">
                <a:solidFill>
                  <a:schemeClr val="tx1"/>
                </a:solidFill>
              </a:rPr>
              <a:t>IK</a:t>
            </a:r>
            <a:r>
              <a:rPr lang="zh-CN" altLang="en-US" sz="2600" dirty="0" smtClean="0">
                <a:solidFill>
                  <a:schemeClr val="tx1"/>
                </a:solidFill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</a:rPr>
              <a:t>两骨骼运动链解析解确定膝关节屈伸角</a:t>
            </a:r>
            <a:r>
              <a:rPr lang="en-US" altLang="zh-CN" sz="2400" dirty="0" smtClean="0">
                <a:solidFill>
                  <a:schemeClr val="tx1"/>
                </a:solidFill>
              </a:rPr>
              <a:t>(1DOF)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/>
              <a:buChar char="•"/>
            </a:pPr>
            <a:r>
              <a:rPr lang="zh-CN" altLang="en-US" sz="2600" dirty="0" smtClean="0">
                <a:solidFill>
                  <a:schemeClr val="tx1"/>
                </a:solidFill>
              </a:rPr>
              <a:t>下肢侧面向量计算的多解性：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914400" lvl="1" indent="-228600">
              <a:lnSpc>
                <a:spcPct val="100000"/>
              </a:lnSpc>
              <a:buClrTx/>
            </a:pPr>
            <a:r>
              <a:rPr lang="zh-CN" altLang="en-US" sz="2000" dirty="0" smtClean="0">
                <a:solidFill>
                  <a:schemeClr val="tx1"/>
                </a:solidFill>
              </a:rPr>
              <a:t>直</a:t>
            </a:r>
            <a:r>
              <a:rPr lang="zh-CN" altLang="en-US" sz="2000" dirty="0">
                <a:solidFill>
                  <a:schemeClr val="tx1"/>
                </a:solidFill>
              </a:rPr>
              <a:t>腿计算法：取大、小</a:t>
            </a:r>
            <a:r>
              <a:rPr lang="zh-CN" altLang="en-US" sz="2000" dirty="0" smtClean="0">
                <a:solidFill>
                  <a:schemeClr val="tx1"/>
                </a:solidFill>
              </a:rPr>
              <a:t>腿骨骼测量侧面矢量平</a:t>
            </a:r>
            <a:r>
              <a:rPr lang="zh-CN" altLang="en-US" sz="2000" dirty="0">
                <a:solidFill>
                  <a:schemeClr val="tx1"/>
                </a:solidFill>
              </a:rPr>
              <a:t>均值；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1428750" lvl="2" indent="-28575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chemeClr val="tx1"/>
                </a:solidFill>
              </a:rPr>
              <a:t>适用于接近直腿，肌肉变形小的情况；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914400" lvl="1" indent="-228600">
              <a:lnSpc>
                <a:spcPct val="100000"/>
              </a:lnSpc>
              <a:buClrTx/>
            </a:pPr>
            <a:r>
              <a:rPr lang="zh-CN" altLang="en-US" sz="2000" dirty="0">
                <a:solidFill>
                  <a:schemeClr val="tx1"/>
                </a:solidFill>
              </a:rPr>
              <a:t>屈腿计算法：取大、小</a:t>
            </a:r>
            <a:r>
              <a:rPr lang="zh-CN" altLang="en-US" sz="2000" dirty="0" smtClean="0">
                <a:solidFill>
                  <a:schemeClr val="tx1"/>
                </a:solidFill>
              </a:rPr>
              <a:t>腿骨骼轴向矢量叉</a:t>
            </a:r>
            <a:r>
              <a:rPr lang="zh-CN" altLang="en-US" sz="2000" dirty="0">
                <a:solidFill>
                  <a:schemeClr val="tx1"/>
                </a:solidFill>
              </a:rPr>
              <a:t>乘；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1428750" lvl="2" indent="-28575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chemeClr val="tx1"/>
                </a:solidFill>
              </a:rPr>
              <a:t>适用于屈膝角度较大，但是直腿时完全不可靠；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/>
              <a:buChar char="•"/>
            </a:pPr>
            <a:r>
              <a:rPr lang="zh-CN" altLang="en-US" sz="2600" dirty="0" smtClean="0">
                <a:solidFill>
                  <a:schemeClr val="tx1"/>
                </a:solidFill>
              </a:rPr>
              <a:t>在存在测量误差的情况下，根据腿部弯曲状态进行侧面向量的连续估计</a:t>
            </a:r>
            <a:endParaRPr lang="en-US" altLang="zh-CN" sz="26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985" y="3646089"/>
            <a:ext cx="3233389" cy="3174904"/>
          </a:xfrm>
          <a:prstGeom prst="rect">
            <a:avLst/>
          </a:prstGeom>
        </p:spPr>
      </p:pic>
      <p:pic>
        <p:nvPicPr>
          <p:cNvPr id="8" name="图片 7" descr="C:\Users\NOITOM\AppData\Local\Microsoft\Windows\INetCache\Content.Word\Leg measure error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6" y="4974237"/>
            <a:ext cx="2241868" cy="16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Leg measure error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62" y="4980145"/>
            <a:ext cx="2241868" cy="167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>
            <a:off x="2381804" y="4974237"/>
            <a:ext cx="2159092" cy="1678201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8"/>
          <a:stretch>
            <a:fillRect/>
          </a:stretch>
        </p:blipFill>
        <p:spPr>
          <a:xfrm>
            <a:off x="6600824" y="4974237"/>
            <a:ext cx="2164564" cy="167421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7586" y="456695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测量</a:t>
            </a:r>
            <a:r>
              <a:rPr lang="zh-CN" altLang="en-US" dirty="0" smtClean="0">
                <a:solidFill>
                  <a:srgbClr val="002060"/>
                </a:solidFill>
              </a:rPr>
              <a:t>姿态：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06287" y="45669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直腿法姿态：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40896" y="45669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屈腿法姿态：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73668" y="456695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结果姿态：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16" name="图片 8" descr="C:\Users\James\AppData\Local\Temp\enhtmlclip\Image(7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78984" y="2013953"/>
            <a:ext cx="3233389" cy="1437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18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混合动作捕捉技术研究背景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502669" y="1463526"/>
            <a:ext cx="7578450" cy="4824840"/>
          </a:xfrm>
        </p:spPr>
        <p:txBody>
          <a:bodyPr/>
          <a:lstStyle/>
          <a:p>
            <a:pPr marL="228600" indent="-228600">
              <a:buFont typeface="Arial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面向</a:t>
            </a:r>
            <a:r>
              <a:rPr lang="zh-CN" altLang="zh-CN" sz="2800" dirty="0">
                <a:solidFill>
                  <a:schemeClr val="tx1"/>
                </a:solidFill>
              </a:rPr>
              <a:t>大范围场景中多目标</a:t>
            </a:r>
            <a:r>
              <a:rPr lang="zh-CN" altLang="en-US" sz="2800" dirty="0">
                <a:solidFill>
                  <a:schemeClr val="tx1"/>
                </a:solidFill>
              </a:rPr>
              <a:t>、长时间、高精度的肢体</a:t>
            </a:r>
            <a:r>
              <a:rPr lang="zh-CN" altLang="zh-CN" sz="2800" dirty="0">
                <a:solidFill>
                  <a:schemeClr val="tx1"/>
                </a:solidFill>
              </a:rPr>
              <a:t>动作</a:t>
            </a:r>
            <a:r>
              <a:rPr lang="zh-CN" altLang="zh-CN" sz="2800" dirty="0" smtClean="0">
                <a:solidFill>
                  <a:schemeClr val="tx1"/>
                </a:solidFill>
              </a:rPr>
              <a:t>捕捉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indent="-228600"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解决惯性动作捕捉无准确绝对位置信息的问题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indent="-228600">
              <a:buFont typeface="Arial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实</a:t>
            </a:r>
            <a:r>
              <a:rPr lang="zh-CN" altLang="en-US" sz="2800" dirty="0" smtClean="0">
                <a:solidFill>
                  <a:schemeClr val="tx1"/>
                </a:solidFill>
              </a:rPr>
              <a:t>现多人精确肢体交互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indent="-228600"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新一代旗舰动作捕捉技术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indent="-228600"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传感器配置方案：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全身惯性动作捕捉配</a:t>
            </a:r>
            <a:r>
              <a:rPr lang="zh-CN" altLang="en-US" sz="2400" dirty="0" smtClean="0">
                <a:solidFill>
                  <a:schemeClr val="tx1"/>
                </a:solidFill>
              </a:rPr>
              <a:t>合少量光</a:t>
            </a:r>
            <a:r>
              <a:rPr lang="zh-CN" altLang="en-US" sz="2400" dirty="0">
                <a:solidFill>
                  <a:schemeClr val="tx1"/>
                </a:solidFill>
              </a:rPr>
              <a:t>学标记点定</a:t>
            </a:r>
            <a:r>
              <a:rPr lang="zh-CN" altLang="en-US" sz="2400" dirty="0" smtClean="0">
                <a:solidFill>
                  <a:schemeClr val="tx1"/>
                </a:solidFill>
              </a:rPr>
              <a:t>位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chemeClr val="tx1"/>
                </a:solidFill>
              </a:rPr>
              <a:t>7</a:t>
            </a:r>
            <a:r>
              <a:rPr lang="zh-CN" altLang="en-US" sz="2400" dirty="0" smtClean="0">
                <a:solidFill>
                  <a:schemeClr val="tx1"/>
                </a:solidFill>
              </a:rPr>
              <a:t>个光学标记点分别位于：腰、背、头、双腕、双脚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228600" indent="-228600">
              <a:buFont typeface="Arial"/>
              <a:buChar char="•"/>
            </a:pPr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71" y="1651554"/>
            <a:ext cx="3307229" cy="4448785"/>
          </a:xfrm>
          <a:prstGeom prst="rect">
            <a:avLst/>
          </a:prstGeom>
        </p:spPr>
      </p:pic>
      <p:sp>
        <p:nvSpPr>
          <p:cNvPr id="8" name="矩形 4"/>
          <p:cNvSpPr/>
          <p:nvPr/>
        </p:nvSpPr>
        <p:spPr>
          <a:xfrm>
            <a:off x="143524" y="6476400"/>
            <a:ext cx="7937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国家重点研发计划项目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2016YFB1001401 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“新型穿戴式体感交互设备”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893" y="4983140"/>
            <a:ext cx="4690072" cy="1812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混合实时动作捕捉算法流程</a:t>
            </a:r>
            <a:endParaRPr lang="zh-CN" alt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07021576"/>
              </p:ext>
            </p:extLst>
          </p:nvPr>
        </p:nvGraphicFramePr>
        <p:xfrm>
          <a:off x="-101635" y="3513199"/>
          <a:ext cx="7444970" cy="319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184811" y="2403408"/>
            <a:ext cx="1208868" cy="714672"/>
            <a:chOff x="0" y="403936"/>
            <a:chExt cx="1191121" cy="714672"/>
          </a:xfrm>
        </p:grpSpPr>
        <p:sp>
          <p:nvSpPr>
            <p:cNvPr id="7" name="Rounded Rectangle 6"/>
            <p:cNvSpPr/>
            <p:nvPr/>
          </p:nvSpPr>
          <p:spPr>
            <a:xfrm>
              <a:off x="0" y="403936"/>
              <a:ext cx="1191121" cy="714672"/>
            </a:xfrm>
            <a:prstGeom prst="roundRect">
              <a:avLst>
                <a:gd name="adj" fmla="val 1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0932" y="424868"/>
              <a:ext cx="1149257" cy="6728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kern="1200" dirty="0" smtClean="0">
                  <a:solidFill>
                    <a:sysClr val="windowText" lastClr="000000"/>
                  </a:solidFill>
                </a:rPr>
                <a:t>传感器安装姿态</a:t>
              </a:r>
              <a:endParaRPr lang="zh-CN" altLang="en-US" sz="1300" kern="12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Down Arrow 8"/>
          <p:cNvSpPr/>
          <p:nvPr/>
        </p:nvSpPr>
        <p:spPr>
          <a:xfrm>
            <a:off x="2634262" y="3146139"/>
            <a:ext cx="309966" cy="33640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766186" y="1228866"/>
            <a:ext cx="1425130" cy="714672"/>
            <a:chOff x="0" y="403936"/>
            <a:chExt cx="1191121" cy="714672"/>
          </a:xfrm>
        </p:grpSpPr>
        <p:sp>
          <p:nvSpPr>
            <p:cNvPr id="15" name="Rounded Rectangle 14"/>
            <p:cNvSpPr/>
            <p:nvPr/>
          </p:nvSpPr>
          <p:spPr>
            <a:xfrm>
              <a:off x="0" y="403936"/>
              <a:ext cx="1191121" cy="714672"/>
            </a:xfrm>
            <a:prstGeom prst="roundRect">
              <a:avLst>
                <a:gd name="adj" fmla="val 1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20932" y="424868"/>
              <a:ext cx="1149257" cy="6728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300" kern="1200" dirty="0" smtClean="0">
                  <a:solidFill>
                    <a:sysClr val="windowText" lastClr="000000"/>
                  </a:solidFill>
                </a:rPr>
                <a:t>A-T-S</a:t>
              </a:r>
              <a:r>
                <a:rPr lang="zh-CN" altLang="en-US" sz="1300" kern="1200" dirty="0" smtClean="0">
                  <a:solidFill>
                    <a:sysClr val="windowText" lastClr="000000"/>
                  </a:solidFill>
                </a:rPr>
                <a:t>静态校准 </a:t>
              </a:r>
              <a:r>
                <a:rPr lang="en-US" altLang="zh-CN" sz="1300" kern="1200" dirty="0" smtClean="0">
                  <a:solidFill>
                    <a:sysClr val="windowText" lastClr="000000"/>
                  </a:solidFill>
                </a:rPr>
                <a:t>+ </a:t>
              </a:r>
              <a:r>
                <a:rPr lang="zh-CN" altLang="en-US" sz="1300" kern="1200" dirty="0" smtClean="0">
                  <a:solidFill>
                    <a:srgbClr val="7030A0"/>
                  </a:solidFill>
                </a:rPr>
                <a:t>行走动态校准</a:t>
              </a:r>
              <a:endParaRPr lang="zh-CN" altLang="en-US" sz="1300" kern="12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09532" y="2419485"/>
            <a:ext cx="1208868" cy="714672"/>
            <a:chOff x="0" y="403936"/>
            <a:chExt cx="1191121" cy="714672"/>
          </a:xfrm>
        </p:grpSpPr>
        <p:sp>
          <p:nvSpPr>
            <p:cNvPr id="24" name="Rounded Rectangle 23"/>
            <p:cNvSpPr/>
            <p:nvPr/>
          </p:nvSpPr>
          <p:spPr>
            <a:xfrm>
              <a:off x="0" y="403936"/>
              <a:ext cx="1191121" cy="714672"/>
            </a:xfrm>
            <a:prstGeom prst="roundRect">
              <a:avLst>
                <a:gd name="adj" fmla="val 10000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20932" y="424868"/>
              <a:ext cx="1149257" cy="6728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kern="1200" dirty="0" smtClean="0">
                  <a:solidFill>
                    <a:sysClr val="windowText" lastClr="000000"/>
                  </a:solidFill>
                </a:rPr>
                <a:t>光点安装位置</a:t>
              </a:r>
              <a:endParaRPr lang="zh-CN" altLang="en-US" sz="1300" kern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90428" y="2403408"/>
            <a:ext cx="1208868" cy="714672"/>
            <a:chOff x="0" y="403936"/>
            <a:chExt cx="1191121" cy="714672"/>
          </a:xfrm>
        </p:grpSpPr>
        <p:sp>
          <p:nvSpPr>
            <p:cNvPr id="27" name="Rounded Rectangle 26"/>
            <p:cNvSpPr/>
            <p:nvPr/>
          </p:nvSpPr>
          <p:spPr>
            <a:xfrm>
              <a:off x="0" y="403936"/>
              <a:ext cx="1191121" cy="714672"/>
            </a:xfrm>
            <a:prstGeom prst="roundRect">
              <a:avLst>
                <a:gd name="adj" fmla="val 10000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20932" y="424868"/>
              <a:ext cx="1149257" cy="6728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kern="1200" dirty="0" smtClean="0">
                  <a:solidFill>
                    <a:sysClr val="windowText" lastClr="000000"/>
                  </a:solidFill>
                </a:rPr>
                <a:t>骨骼尺寸</a:t>
              </a:r>
              <a:endParaRPr lang="zh-CN" altLang="en-US" sz="1300" kern="12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Up Arrow 28"/>
          <p:cNvSpPr/>
          <p:nvPr/>
        </p:nvSpPr>
        <p:spPr>
          <a:xfrm rot="10800000">
            <a:off x="4318785" y="2010083"/>
            <a:ext cx="342838" cy="342360"/>
          </a:xfrm>
          <a:prstGeom prst="up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Up Arrow 29"/>
          <p:cNvSpPr/>
          <p:nvPr/>
        </p:nvSpPr>
        <p:spPr>
          <a:xfrm rot="7999182">
            <a:off x="5260182" y="1929535"/>
            <a:ext cx="342838" cy="493377"/>
          </a:xfrm>
          <a:prstGeom prst="up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Up Arrow 30"/>
          <p:cNvSpPr/>
          <p:nvPr/>
        </p:nvSpPr>
        <p:spPr>
          <a:xfrm rot="13893480">
            <a:off x="3310210" y="1921246"/>
            <a:ext cx="342838" cy="493377"/>
          </a:xfrm>
          <a:prstGeom prst="up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c 35"/>
          <p:cNvSpPr/>
          <p:nvPr/>
        </p:nvSpPr>
        <p:spPr>
          <a:xfrm rot="5400000">
            <a:off x="5566467" y="2953222"/>
            <a:ext cx="2292720" cy="1939918"/>
          </a:xfrm>
          <a:prstGeom prst="arc">
            <a:avLst>
              <a:gd name="adj1" fmla="val 11050383"/>
              <a:gd name="adj2" fmla="val 21330784"/>
            </a:avLst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Curved Connector 38"/>
          <p:cNvCxnSpPr>
            <a:stCxn id="27" idx="1"/>
          </p:cNvCxnSpPr>
          <p:nvPr/>
        </p:nvCxnSpPr>
        <p:spPr>
          <a:xfrm rot="10800000" flipV="1">
            <a:off x="1655714" y="2760744"/>
            <a:ext cx="2234715" cy="1999410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4" idx="1"/>
          </p:cNvCxnSpPr>
          <p:nvPr/>
        </p:nvCxnSpPr>
        <p:spPr>
          <a:xfrm rot="10800000" flipV="1">
            <a:off x="3372436" y="2776820"/>
            <a:ext cx="2237097" cy="1983333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rot="16200000" flipV="1">
            <a:off x="2496092" y="3962674"/>
            <a:ext cx="2870718" cy="1118032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791688" y="4814169"/>
            <a:ext cx="1103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spcBef>
                <a:spcPts val="1000"/>
              </a:spcBef>
            </a:pPr>
            <a:r>
              <a:rPr lang="zh-CN" altLang="en-US" sz="1600" dirty="0" smtClean="0">
                <a:solidFill>
                  <a:srgbClr val="C00000"/>
                </a:solidFill>
              </a:rPr>
              <a:t>更准确全局位置</a:t>
            </a:r>
            <a:endParaRPr lang="en-US" altLang="zh-CN" sz="1600" dirty="0">
              <a:solidFill>
                <a:srgbClr val="C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06491" y="5454249"/>
            <a:ext cx="17142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spcBef>
                <a:spcPts val="1000"/>
              </a:spcBef>
            </a:pPr>
            <a:r>
              <a:rPr lang="zh-CN" altLang="en-US" sz="1600" dirty="0" smtClean="0">
                <a:solidFill>
                  <a:srgbClr val="C00000"/>
                </a:solidFill>
              </a:rPr>
              <a:t>更准确肢端位置</a:t>
            </a:r>
            <a:endParaRPr lang="en-US" altLang="zh-CN" sz="1600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981082" y="858589"/>
            <a:ext cx="4706889" cy="435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Arial"/>
              <a:buChar char="•"/>
            </a:pPr>
            <a:r>
              <a:rPr lang="zh-CN" altLang="en-US" sz="2400" dirty="0" smtClean="0"/>
              <a:t>解决混合动作捕捉两个关键问题：</a:t>
            </a:r>
            <a:endParaRPr lang="en-US" altLang="zh-CN" sz="2400" dirty="0" smtClean="0"/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精确位置信息的融合</a:t>
            </a:r>
            <a:endParaRPr lang="en-US" altLang="zh-CN" sz="2400" dirty="0" smtClean="0"/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光学信息丢失时姿态和位置的自然连续</a:t>
            </a:r>
            <a:endParaRPr lang="en-US" altLang="zh-CN" sz="2400" dirty="0" smtClean="0"/>
          </a:p>
          <a:p>
            <a:pPr marL="228600" lvl="1" indent="-2286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 sz="2400" dirty="0"/>
              <a:t>研</a:t>
            </a:r>
            <a:r>
              <a:rPr lang="zh-CN" altLang="en-US" sz="2400" dirty="0" smtClean="0"/>
              <a:t>究两个核心算法：</a:t>
            </a:r>
            <a:endParaRPr lang="en-US" altLang="zh-CN" sz="2400" dirty="0" smtClean="0"/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混合动作捕</a:t>
            </a:r>
            <a:r>
              <a:rPr lang="zh-CN" altLang="en-US" sz="2400" dirty="0" smtClean="0"/>
              <a:t>捉误差建</a:t>
            </a:r>
            <a:r>
              <a:rPr lang="zh-CN" altLang="en-US" sz="2400" dirty="0"/>
              <a:t>模与参数估计</a:t>
            </a:r>
            <a:endParaRPr lang="en-US" altLang="zh-CN" sz="2400" dirty="0"/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光学与惯性数据融合方法</a:t>
            </a:r>
            <a:endParaRPr lang="en-US" altLang="zh-C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2715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混合动作捕捉的校准与模型参数估计（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458382" y="1503323"/>
            <a:ext cx="11182076" cy="5031973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模型参数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028700" lvl="1" indent="-342900">
              <a:lnSpc>
                <a:spcPct val="10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光学坐标系与惯性坐标系相对旋转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028700" lvl="1" indent="-342900">
              <a:lnSpc>
                <a:spcPct val="10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人体骨骼尺寸：存在测量误差（固定的静态偏差）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028700" lvl="1" indent="-342900">
              <a:lnSpc>
                <a:spcPct val="10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惯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性传感器安装姿态：存在静态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动态偏差</a:t>
            </a:r>
            <a:endParaRPr lang="en-US" altLang="zh-CN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1028700" lvl="1" indent="-342900">
              <a:lnSpc>
                <a:spcPct val="10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光点安装位置：存在静态</a:t>
            </a:r>
            <a:r>
              <a:rPr lang="en-US" altLang="zh-CN" sz="2400" dirty="0" smtClean="0">
                <a:solidFill>
                  <a:schemeClr val="tx1"/>
                </a:solidFill>
              </a:rPr>
              <a:t>+</a:t>
            </a:r>
            <a:r>
              <a:rPr lang="zh-CN" altLang="en-US" sz="2400" dirty="0" smtClean="0">
                <a:solidFill>
                  <a:schemeClr val="tx1"/>
                </a:solidFill>
              </a:rPr>
              <a:t>动态偏差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71" y="4143519"/>
            <a:ext cx="2410274" cy="2291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585" y="4143519"/>
            <a:ext cx="3071043" cy="229141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149724" y="2490721"/>
          <a:ext cx="330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Equation" r:id="rId5" imgW="215640" imgH="228600" progId="Equation.DSMT4">
                  <p:embed/>
                </p:oleObj>
              </mc:Choice>
              <mc:Fallback>
                <p:oleObj name="Equation" r:id="rId5" imgW="215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9724" y="2490721"/>
                        <a:ext cx="330200" cy="41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277100" y="2906339"/>
          <a:ext cx="41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Equation" r:id="rId7" imgW="266584" imgH="228501" progId="Equation.DSMT4">
                  <p:embed/>
                </p:oleObj>
              </mc:Choice>
              <mc:Fallback>
                <p:oleObj name="Equation" r:id="rId7" imgW="26658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7100" y="2906339"/>
                        <a:ext cx="419100" cy="41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150644" y="1996214"/>
                <a:ext cx="44012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644" y="1996214"/>
                <a:ext cx="44012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6356181" y="3249239"/>
          <a:ext cx="286286" cy="59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Equation" r:id="rId10" imgW="114250" imgH="228501" progId="Equation.DSMT4">
                  <p:embed/>
                </p:oleObj>
              </mc:Choice>
              <mc:Fallback>
                <p:oleObj name="Equation" r:id="rId10" imgW="114250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181" y="3249239"/>
                        <a:ext cx="286286" cy="5964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9769" y="1919126"/>
            <a:ext cx="3307229" cy="444878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0906855" y="2496884"/>
            <a:ext cx="537057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906855" y="1985896"/>
            <a:ext cx="0" cy="49984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0906855" y="2116725"/>
            <a:ext cx="215900" cy="38016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53341" y="25404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光学坐标系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864412" y="6116899"/>
            <a:ext cx="422934" cy="2510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864412" y="6104012"/>
            <a:ext cx="0" cy="499849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864412" y="5876855"/>
            <a:ext cx="400788" cy="24004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834" y="55541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惯性坐标系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2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877" y="4019309"/>
            <a:ext cx="7728493" cy="2752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混合动作捕捉的校准与模型参数估计（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458382" y="1416239"/>
            <a:ext cx="11182076" cy="5031973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模型参数估计与误差修正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1028700" lvl="1" indent="-342900">
              <a:lnSpc>
                <a:spcPct val="10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初始校准估计：通过</a:t>
            </a:r>
            <a:r>
              <a:rPr lang="en-US" altLang="zh-CN" sz="2400" dirty="0" smtClean="0">
                <a:solidFill>
                  <a:schemeClr val="tx1"/>
                </a:solidFill>
              </a:rPr>
              <a:t>A-T-S</a:t>
            </a:r>
            <a:r>
              <a:rPr lang="zh-CN" altLang="en-US" sz="2400" dirty="0" smtClean="0">
                <a:solidFill>
                  <a:schemeClr val="tx1"/>
                </a:solidFill>
              </a:rPr>
              <a:t>静态校准计算惯性传感器初</a:t>
            </a:r>
            <a:r>
              <a:rPr lang="zh-CN" altLang="en-US" sz="2400" dirty="0">
                <a:solidFill>
                  <a:schemeClr val="tx1"/>
                </a:solidFill>
              </a:rPr>
              <a:t>始安装姿</a:t>
            </a:r>
            <a:r>
              <a:rPr lang="zh-CN" altLang="en-US" sz="2400" dirty="0" smtClean="0">
                <a:solidFill>
                  <a:schemeClr val="tx1"/>
                </a:solidFill>
              </a:rPr>
              <a:t>态，及光点安装位置；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1028700" lvl="1" indent="-342900">
              <a:lnSpc>
                <a:spcPct val="10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</a:rPr>
              <a:t>动态校准估计：</a:t>
            </a:r>
            <a:r>
              <a:rPr lang="zh-CN" altLang="en-US" sz="2400" dirty="0">
                <a:solidFill>
                  <a:schemeClr val="tx1"/>
                </a:solidFill>
              </a:rPr>
              <a:t>通过行走校准，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估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计惯性静态偏差</a:t>
            </a:r>
            <a:r>
              <a:rPr lang="zh-CN" altLang="en-US" sz="2400" dirty="0" smtClean="0">
                <a:solidFill>
                  <a:schemeClr val="tx1"/>
                </a:solidFill>
              </a:rPr>
              <a:t>，以最小化</a:t>
            </a:r>
            <a:r>
              <a:rPr lang="en-US" altLang="zh-CN" sz="2400" dirty="0" smtClean="0">
                <a:solidFill>
                  <a:schemeClr val="tx1"/>
                </a:solidFill>
              </a:rPr>
              <a:t>FK-IK</a:t>
            </a:r>
            <a:r>
              <a:rPr lang="zh-CN" altLang="en-US" sz="2400" dirty="0" smtClean="0">
                <a:solidFill>
                  <a:schemeClr val="tx1"/>
                </a:solidFill>
              </a:rPr>
              <a:t>姿态差异为目标的光点安装位置和骨骼长度的静态偏差最优化估计；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1028700" lvl="1" indent="-342900">
              <a:lnSpc>
                <a:spcPct val="10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</a:rPr>
              <a:t>在线估计</a:t>
            </a:r>
            <a:r>
              <a:rPr lang="zh-CN" altLang="en-US" sz="2400" dirty="0" smtClean="0">
                <a:solidFill>
                  <a:srgbClr val="C00000"/>
                </a:solidFill>
              </a:rPr>
              <a:t>：</a:t>
            </a:r>
            <a:r>
              <a:rPr lang="zh-CN" altLang="en-US" sz="2400" dirty="0" smtClean="0">
                <a:solidFill>
                  <a:schemeClr val="tx1"/>
                </a:solidFill>
              </a:rPr>
              <a:t>在肢端有光点时，利用结果姿态估计惯性传感器动态偏差，保证光点丢失时的平滑切换；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09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71" y="3181096"/>
            <a:ext cx="6023429" cy="35803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光学与惯性数据融合（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317725" y="1333902"/>
            <a:ext cx="10746518" cy="5330624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spcAft>
                <a:spcPts val="1000"/>
              </a:spcAft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光点匹配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143000" lvl="1" indent="-4572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识别离散光点与人穿戴部位的匹配关系；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143000" lvl="1" indent="-4572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算法流程：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028700" lvl="1" indent="-342900">
              <a:buClrTx/>
            </a:pPr>
            <a:r>
              <a:rPr lang="zh-CN" altLang="en-US" sz="2400" dirty="0" smtClean="0">
                <a:solidFill>
                  <a:schemeClr val="tx1"/>
                </a:solidFill>
              </a:rPr>
              <a:t>光点预处理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600200" lvl="2" indent="-457200">
              <a:buClrTx/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</a:rPr>
              <a:t>基于人</a:t>
            </a:r>
            <a:r>
              <a:rPr lang="zh-CN" altLang="en-US" sz="2400" dirty="0">
                <a:solidFill>
                  <a:schemeClr val="tx1"/>
                </a:solidFill>
              </a:rPr>
              <a:t>体包围</a:t>
            </a:r>
            <a:r>
              <a:rPr lang="zh-CN" altLang="en-US" sz="2400" dirty="0" smtClean="0">
                <a:solidFill>
                  <a:schemeClr val="tx1"/>
                </a:solidFill>
              </a:rPr>
              <a:t>盒的光点筛选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600200" lvl="2" indent="-457200">
              <a:buClrTx/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</a:rPr>
              <a:t>基于位置的相邻帧光散点映射（光点编号）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600200" lvl="2" indent="-457200">
              <a:buClrTx/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</a:rPr>
              <a:t>基于轨迹预测的光点轨迹拼接（光点编号）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028700" lvl="1" indent="-342900">
              <a:buClrTx/>
            </a:pPr>
            <a:r>
              <a:rPr lang="zh-CN" altLang="en-US" sz="2400" dirty="0">
                <a:solidFill>
                  <a:schemeClr val="tx1"/>
                </a:solidFill>
              </a:rPr>
              <a:t>对于未匹配的特征位置，遍历有效光点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1600200" lvl="2" indent="-457200">
              <a:buClrTx/>
              <a:buFont typeface="+mj-lt"/>
              <a:buAutoNum type="arabicPeriod" startAt="4"/>
            </a:pPr>
            <a:r>
              <a:rPr lang="zh-CN" altLang="en-US" sz="2400" dirty="0" smtClean="0">
                <a:solidFill>
                  <a:schemeClr val="tx1"/>
                </a:solidFill>
              </a:rPr>
              <a:t>位置匹配算法（粗匹配）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600200" lvl="2" indent="-457200">
              <a:buClrTx/>
              <a:buFont typeface="+mj-lt"/>
              <a:buAutoNum type="arabicPeriod" startAt="4"/>
            </a:pPr>
            <a:r>
              <a:rPr lang="zh-CN" altLang="en-US" sz="2400" dirty="0" smtClean="0">
                <a:solidFill>
                  <a:schemeClr val="tx1"/>
                </a:solidFill>
              </a:rPr>
              <a:t>速度与轨迹的匹配算法（精细匹配）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600200" lvl="2" indent="-457200">
              <a:buClrTx/>
              <a:buFont typeface="+mj-lt"/>
              <a:buAutoNum type="arabicPeriod" startAt="4"/>
            </a:pPr>
            <a:r>
              <a:rPr lang="zh-CN" altLang="en-US" sz="2400" dirty="0" smtClean="0">
                <a:solidFill>
                  <a:schemeClr val="tx1"/>
                </a:solidFill>
              </a:rPr>
              <a:t>相对位置检查（错误识别）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 indent="0">
              <a:lnSpc>
                <a:spcPct val="100000"/>
              </a:lnSpc>
              <a:buClrTx/>
              <a:buNone/>
            </a:pPr>
            <a:endParaRPr lang="en-US" altLang="zh-CN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867957" y="1494342"/>
            <a:ext cx="6104343" cy="521003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tx1"/>
                </a:solidFill>
              </a:rPr>
              <a:t>人的动作的数字化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tx1"/>
                </a:solidFill>
              </a:rPr>
              <a:t>每一个动作都有意义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数据采集、分析与理解、应用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457200" lvl="1" indent="-457200"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</a:rPr>
              <a:t>应用</a:t>
            </a:r>
            <a:r>
              <a:rPr lang="zh-CN" altLang="en-US" sz="3200" dirty="0" smtClean="0">
                <a:solidFill>
                  <a:schemeClr val="tx1"/>
                </a:solidFill>
              </a:rPr>
              <a:t>场景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泛娱</a:t>
            </a:r>
            <a:r>
              <a:rPr lang="zh-CN" altLang="en-US" sz="2800" dirty="0" smtClean="0">
                <a:solidFill>
                  <a:schemeClr val="tx1"/>
                </a:solidFill>
              </a:rPr>
              <a:t>乐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人</a:t>
            </a:r>
            <a:r>
              <a:rPr lang="zh-CN" altLang="en-US" sz="2800" dirty="0">
                <a:solidFill>
                  <a:schemeClr val="tx1"/>
                </a:solidFill>
              </a:rPr>
              <a:t>机交</a:t>
            </a:r>
            <a:r>
              <a:rPr lang="zh-CN" altLang="en-US" sz="2800" dirty="0" smtClean="0">
                <a:solidFill>
                  <a:schemeClr val="tx1"/>
                </a:solidFill>
              </a:rPr>
              <a:t>互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体育训练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医疗健康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18065357"/>
              </p:ext>
            </p:extLst>
          </p:nvPr>
        </p:nvGraphicFramePr>
        <p:xfrm>
          <a:off x="5812973" y="1910442"/>
          <a:ext cx="5927270" cy="389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17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286" y="3922765"/>
            <a:ext cx="1988457" cy="29062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105" y="408155"/>
            <a:ext cx="4431638" cy="35845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光学与惯性数据融合（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637038" y="1327351"/>
            <a:ext cx="10437361" cy="5330624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盆骨位置融合（腰、背、头光点）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基于</a:t>
            </a:r>
            <a:r>
              <a:rPr lang="zh-CN" altLang="en-US" sz="2800" dirty="0" smtClean="0">
                <a:solidFill>
                  <a:srgbClr val="C00000"/>
                </a:solidFill>
              </a:rPr>
              <a:t>状态机</a:t>
            </a:r>
            <a:r>
              <a:rPr lang="zh-CN" altLang="en-US" sz="2800" dirty="0" smtClean="0">
                <a:solidFill>
                  <a:schemeClr val="tx1"/>
                </a:solidFill>
              </a:rPr>
              <a:t>的肢端位置融合（手脚光点）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143000" lvl="1" indent="-4572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基于当前状态计算肢端位置；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1485900" lvl="2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触地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(Contact)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：接触拓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展点位置锁定；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pPr marL="1485900" lvl="2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空中追踪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CN" sz="1800" dirty="0" err="1">
                <a:solidFill>
                  <a:schemeClr val="bg2">
                    <a:lumMod val="25000"/>
                  </a:schemeClr>
                </a:solidFill>
              </a:rPr>
              <a:t>TraceOff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：采用光点位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置；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pPr marL="1485900" lvl="2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空中自由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CN" sz="1800" dirty="0" err="1">
                <a:solidFill>
                  <a:schemeClr val="bg2">
                    <a:lumMod val="25000"/>
                  </a:schemeClr>
                </a:solidFill>
              </a:rPr>
              <a:t>FreeOff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：采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用惯性位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置或未约束；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pPr marL="1485900" lvl="2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过渡状态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(Transit)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：对光、惯计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算结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果进行平滑过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渡；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pPr marL="1143000" lvl="1" indent="-4572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结合误差模型，实现光</a:t>
            </a:r>
            <a:r>
              <a:rPr lang="zh-CN" altLang="en-US" sz="2400" dirty="0">
                <a:solidFill>
                  <a:schemeClr val="tx1"/>
                </a:solidFill>
              </a:rPr>
              <a:t>学标记点被遮挡和复现时的位置平滑切换</a:t>
            </a:r>
            <a:r>
              <a:rPr lang="zh-CN" altLang="en-US" sz="2400" dirty="0" smtClean="0">
                <a:solidFill>
                  <a:schemeClr val="tx1"/>
                </a:solidFill>
              </a:rPr>
              <a:t>；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基于</a:t>
            </a:r>
            <a:r>
              <a:rPr lang="zh-CN" altLang="en-US" sz="2800" dirty="0" smtClean="0">
                <a:solidFill>
                  <a:srgbClr val="C00000"/>
                </a:solidFill>
              </a:rPr>
              <a:t>置信度</a:t>
            </a:r>
            <a:r>
              <a:rPr lang="zh-CN" altLang="en-US" sz="2800" dirty="0" smtClean="0">
                <a:solidFill>
                  <a:schemeClr val="tx1"/>
                </a:solidFill>
              </a:rPr>
              <a:t>的姿态正逆运动学（</a:t>
            </a:r>
            <a:r>
              <a:rPr lang="en-US" altLang="zh-CN" sz="2800" dirty="0" smtClean="0">
                <a:solidFill>
                  <a:schemeClr val="tx1"/>
                </a:solidFill>
              </a:rPr>
              <a:t>FK-IK</a:t>
            </a:r>
            <a:r>
              <a:rPr lang="zh-CN" altLang="en-US" sz="2800" dirty="0" smtClean="0">
                <a:solidFill>
                  <a:schemeClr val="tx1"/>
                </a:solidFill>
              </a:rPr>
              <a:t>）融合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143000" lvl="1" indent="-4572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对于不同测量姿态给与惯性与光学测量结果不同的置信度</a:t>
            </a:r>
            <a:r>
              <a:rPr lang="zh-CN" altLang="en-US" sz="2400" dirty="0" smtClean="0">
                <a:solidFill>
                  <a:schemeClr val="tx1"/>
                </a:solidFill>
              </a:rPr>
              <a:t>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485900" lvl="2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当测量姿态接近直腿时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，相信惯性</a:t>
            </a:r>
            <a:r>
              <a:rPr lang="en-US" altLang="zh-CN" sz="1800" dirty="0" smtClean="0">
                <a:solidFill>
                  <a:schemeClr val="bg2">
                    <a:lumMod val="25000"/>
                  </a:schemeClr>
                </a:solidFill>
              </a:rPr>
              <a:t>FK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姿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态；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pPr marL="1485900" lvl="2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当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测量姿态膝关节角度大于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90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度时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，相信光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点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IK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姿态；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pPr marL="1485900" lvl="2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当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介于两者之间时，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对姿态加权插值，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权重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</a:rPr>
              <a:t>随测量膝关节角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度线性变化；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 marL="1143000" lvl="1" indent="-457200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融</a:t>
            </a:r>
            <a:r>
              <a:rPr lang="zh-CN" altLang="en-US" sz="2400" dirty="0">
                <a:solidFill>
                  <a:schemeClr val="tx1"/>
                </a:solidFill>
              </a:rPr>
              <a:t>合姿态作为姿态最优化算法</a:t>
            </a:r>
            <a:r>
              <a:rPr lang="zh-CN" altLang="en-US" sz="2400" dirty="0" smtClean="0">
                <a:solidFill>
                  <a:schemeClr val="tx1"/>
                </a:solidFill>
              </a:rPr>
              <a:t>的目</a:t>
            </a:r>
            <a:r>
              <a:rPr lang="zh-CN" altLang="en-US" sz="2400" dirty="0">
                <a:solidFill>
                  <a:schemeClr val="tx1"/>
                </a:solidFill>
              </a:rPr>
              <a:t>标姿态；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2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混合动作捕捉效果展示</a:t>
            </a:r>
            <a:endParaRPr lang="zh-CN" altLang="en-US" dirty="0"/>
          </a:p>
        </p:txBody>
      </p:sp>
      <p:pic>
        <p:nvPicPr>
          <p:cNvPr id="4" name="混合动捕演示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1849" y="1470805"/>
            <a:ext cx="8447815" cy="48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日常运动分析在康复中的应用</a:t>
            </a:r>
            <a:endParaRPr lang="zh-CN" altLang="en-US" dirty="0"/>
          </a:p>
        </p:txBody>
      </p:sp>
      <p:pic>
        <p:nvPicPr>
          <p:cNvPr id="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29" y="1231191"/>
            <a:ext cx="2388167" cy="3243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89" y="1231191"/>
            <a:ext cx="2056615" cy="2253177"/>
          </a:xfrm>
          <a:prstGeom prst="rect">
            <a:avLst/>
          </a:prstGeom>
        </p:spPr>
      </p:pic>
      <p:sp>
        <p:nvSpPr>
          <p:cNvPr id="11" name="文本占位符 3"/>
          <p:cNvSpPr txBox="1">
            <a:spLocks/>
          </p:cNvSpPr>
          <p:nvPr/>
        </p:nvSpPr>
        <p:spPr>
          <a:xfrm>
            <a:off x="738036" y="1261516"/>
            <a:ext cx="8310714" cy="43392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rgbClr val="7C7C7C"/>
                </a:solidFill>
                <a:latin typeface="+mn-lt"/>
                <a:ea typeface="+mn-ea"/>
                <a:cs typeface="+mn-cs"/>
              </a:defRPr>
            </a:lvl1pPr>
            <a:lvl2pPr marL="685800" indent="-144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buFont typeface="Arial"/>
              <a:buChar char="•"/>
              <a:defRPr sz="1000" kern="1200">
                <a:solidFill>
                  <a:srgbClr val="7C7C7C"/>
                </a:solidFill>
                <a:latin typeface="+mn-lt"/>
                <a:ea typeface="+mn-ea"/>
                <a:cs typeface="+mn-cs"/>
              </a:defRPr>
            </a:lvl2pPr>
            <a:lvl3pPr marL="1143000" indent="-144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buFont typeface="Arial"/>
              <a:buChar char="•"/>
              <a:defRPr sz="1000" kern="1200">
                <a:solidFill>
                  <a:srgbClr val="7C7C7C"/>
                </a:solidFill>
                <a:latin typeface="+mn-lt"/>
                <a:ea typeface="+mn-ea"/>
                <a:cs typeface="+mn-cs"/>
              </a:defRPr>
            </a:lvl3pPr>
            <a:lvl4pPr marL="1600200" indent="-144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buFont typeface="Arial"/>
              <a:buChar char="•"/>
              <a:defRPr sz="1000" kern="1200">
                <a:solidFill>
                  <a:srgbClr val="7C7C7C"/>
                </a:solidFill>
                <a:latin typeface="+mn-lt"/>
                <a:ea typeface="+mn-ea"/>
                <a:cs typeface="+mn-cs"/>
              </a:defRPr>
            </a:lvl4pPr>
            <a:lvl5pPr marL="2057400" indent="-144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rgbClr val="C91C33"/>
              </a:buClr>
              <a:buFont typeface="Arial"/>
              <a:buChar char="•"/>
              <a:defRPr sz="1000" kern="1200">
                <a:solidFill>
                  <a:srgbClr val="7C7C7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负责设计了面向术后康复的可穿戴运动监测设备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测量双腿髋关节</a:t>
            </a:r>
            <a:r>
              <a:rPr lang="en-US" altLang="zh-CN" sz="2400" dirty="0" smtClean="0">
                <a:solidFill>
                  <a:schemeClr val="tx1"/>
                </a:solidFill>
              </a:rPr>
              <a:t>+</a:t>
            </a:r>
            <a:r>
              <a:rPr lang="zh-CN" altLang="en-US" sz="2400" dirty="0" smtClean="0">
                <a:solidFill>
                  <a:schemeClr val="tx1"/>
                </a:solidFill>
              </a:rPr>
              <a:t>膝关节角度信息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开发了日常运动分析：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接触判断，分割步态周期；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提取步态时空参数，如时长、步长、特征角度等；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利用决策树算法识别运动类型，如站立、行走、上下楼梯、骑车等；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按</a:t>
            </a:r>
            <a:r>
              <a:rPr lang="zh-CN" altLang="en-US" sz="2400" dirty="0">
                <a:solidFill>
                  <a:schemeClr val="tx1"/>
                </a:solidFill>
              </a:rPr>
              <a:t>运动类</a:t>
            </a:r>
            <a:r>
              <a:rPr lang="zh-CN" altLang="en-US" sz="2400" dirty="0" smtClean="0">
                <a:solidFill>
                  <a:schemeClr val="tx1"/>
                </a:solidFill>
              </a:rPr>
              <a:t>型统计运动量和运动表现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提</a:t>
            </a:r>
            <a:r>
              <a:rPr lang="zh-CN" altLang="en-US" sz="2400" dirty="0">
                <a:solidFill>
                  <a:schemeClr val="tx1"/>
                </a:solidFill>
              </a:rPr>
              <a:t>出</a:t>
            </a:r>
            <a:r>
              <a:rPr lang="zh-CN" altLang="en-US" sz="2400" dirty="0" smtClean="0">
                <a:solidFill>
                  <a:schemeClr val="tx1"/>
                </a:solidFill>
              </a:rPr>
              <a:t>评</a:t>
            </a:r>
            <a:r>
              <a:rPr lang="zh-CN" altLang="en-US" sz="2400" dirty="0">
                <a:solidFill>
                  <a:schemeClr val="tx1"/>
                </a:solidFill>
              </a:rPr>
              <a:t>估康复状</a:t>
            </a:r>
            <a:r>
              <a:rPr lang="zh-CN" altLang="en-US" sz="2400" dirty="0" smtClean="0">
                <a:solidFill>
                  <a:schemeClr val="tx1"/>
                </a:solidFill>
              </a:rPr>
              <a:t>况的对</a:t>
            </a:r>
            <a:r>
              <a:rPr lang="zh-CN" altLang="en-US" sz="2400" dirty="0">
                <a:solidFill>
                  <a:schemeClr val="tx1"/>
                </a:solidFill>
              </a:rPr>
              <a:t>称</a:t>
            </a:r>
            <a:r>
              <a:rPr lang="zh-CN" altLang="en-US" sz="2400" dirty="0" smtClean="0">
                <a:solidFill>
                  <a:schemeClr val="tx1"/>
                </a:solidFill>
              </a:rPr>
              <a:t>性及步</a:t>
            </a:r>
            <a:r>
              <a:rPr lang="zh-CN" altLang="en-US" sz="2400" dirty="0">
                <a:solidFill>
                  <a:schemeClr val="tx1"/>
                </a:solidFill>
              </a:rPr>
              <a:t>态异常指</a:t>
            </a:r>
            <a:r>
              <a:rPr lang="zh-CN" altLang="en-US" sz="2400" dirty="0" smtClean="0">
                <a:solidFill>
                  <a:schemeClr val="tx1"/>
                </a:solidFill>
              </a:rPr>
              <a:t>标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该研究成果已在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Noitom</a:t>
            </a:r>
            <a:r>
              <a:rPr lang="zh-CN" altLang="en-US" sz="2400" dirty="0" smtClean="0">
                <a:solidFill>
                  <a:schemeClr val="tx1"/>
                </a:solidFill>
              </a:rPr>
              <a:t>康复产品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SmartKneebrace</a:t>
            </a:r>
            <a:r>
              <a:rPr lang="zh-CN" altLang="en-US" sz="2400" dirty="0" smtClean="0">
                <a:solidFill>
                  <a:schemeClr val="tx1"/>
                </a:solidFill>
              </a:rPr>
              <a:t>中使用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912" y="4660548"/>
            <a:ext cx="3236674" cy="20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9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0486" y="2510371"/>
            <a:ext cx="5454185" cy="145630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C91C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+mn-lt"/>
              </a:rPr>
              <a:t>Part </a:t>
            </a:r>
            <a:r>
              <a:rPr lang="en-US" altLang="zh-CN" sz="3600" dirty="0" smtClean="0">
                <a:latin typeface="+mn-lt"/>
              </a:rPr>
              <a:t>II  </a:t>
            </a:r>
            <a:r>
              <a:rPr lang="zh-CN" altLang="en-US" sz="3600" dirty="0" smtClean="0">
                <a:latin typeface="+mn-lt"/>
              </a:rPr>
              <a:t>未来工作展望</a:t>
            </a:r>
            <a:endParaRPr lang="zh-CN" alt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1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动作捕捉技术发展方向</a:t>
            </a:r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744132" y="1435099"/>
            <a:ext cx="11016068" cy="5156201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从对</a:t>
            </a:r>
            <a:r>
              <a:rPr lang="zh-CN" altLang="en-US" sz="2800" dirty="0" smtClean="0">
                <a:solidFill>
                  <a:srgbClr val="C00000"/>
                </a:solidFill>
              </a:rPr>
              <a:t>测量</a:t>
            </a:r>
            <a:r>
              <a:rPr lang="zh-CN" altLang="en-US" sz="2800" dirty="0" smtClean="0">
                <a:solidFill>
                  <a:schemeClr val="tx1"/>
                </a:solidFill>
              </a:rPr>
              <a:t>的依赖到对</a:t>
            </a:r>
            <a:r>
              <a:rPr lang="zh-CN" altLang="en-US" sz="2800" dirty="0" smtClean="0">
                <a:solidFill>
                  <a:srgbClr val="C00000"/>
                </a:solidFill>
              </a:rPr>
              <a:t>模型</a:t>
            </a:r>
            <a:r>
              <a:rPr lang="zh-CN" altLang="en-US" sz="2800" dirty="0" smtClean="0">
                <a:solidFill>
                  <a:schemeClr val="tx1"/>
                </a:solidFill>
              </a:rPr>
              <a:t>和</a:t>
            </a:r>
            <a:r>
              <a:rPr lang="zh-CN" altLang="en-US" sz="2800" dirty="0" smtClean="0">
                <a:solidFill>
                  <a:srgbClr val="C00000"/>
                </a:solidFill>
              </a:rPr>
              <a:t>估计</a:t>
            </a:r>
            <a:r>
              <a:rPr lang="zh-CN" altLang="en-US" sz="2800" dirty="0" smtClean="0">
                <a:solidFill>
                  <a:schemeClr val="tx1"/>
                </a:solidFill>
              </a:rPr>
              <a:t>能力的提升；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</a:pP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lvl="1" indent="-228600">
              <a:lnSpc>
                <a:spcPct val="100000"/>
              </a:lnSpc>
              <a:spcBef>
                <a:spcPts val="1500"/>
              </a:spcBef>
              <a:buClrTx/>
            </a:pPr>
            <a:r>
              <a:rPr lang="zh-CN" altLang="en-US" sz="2800" dirty="0" smtClean="0">
                <a:solidFill>
                  <a:schemeClr val="tx1"/>
                </a:solidFill>
              </a:rPr>
              <a:t>提升人的动作数字化的能力，提升动作捕捉的易用性；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lvl="1" indent="-228600">
              <a:lnSpc>
                <a:spcPct val="100000"/>
              </a:lnSpc>
              <a:spcBef>
                <a:spcPts val="1500"/>
              </a:spcBef>
              <a:buClrTx/>
            </a:pPr>
            <a:r>
              <a:rPr lang="zh-CN" altLang="en-US" sz="2800" dirty="0" smtClean="0">
                <a:solidFill>
                  <a:schemeClr val="tx1"/>
                </a:solidFill>
              </a:rPr>
              <a:t>开发基于运动数据集的运动模型学习和个性化运动分析等智能算法，挖掘动作数据价值；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228600" lvl="1" indent="-228600">
              <a:lnSpc>
                <a:spcPct val="100000"/>
              </a:lnSpc>
              <a:spcBef>
                <a:spcPts val="1500"/>
              </a:spcBef>
              <a:buClrTx/>
            </a:pPr>
            <a:r>
              <a:rPr lang="zh-CN" altLang="en-US" sz="2800" dirty="0" smtClean="0">
                <a:solidFill>
                  <a:schemeClr val="tx1"/>
                </a:solidFill>
              </a:rPr>
              <a:t>未来研究方向：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100000"/>
              </a:lnSpc>
              <a:spcBef>
                <a:spcPts val="15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人体运动数字化模型与运动捕捉、分析、合成技术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100000"/>
              </a:lnSpc>
              <a:spcBef>
                <a:spcPts val="15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运动数据模型 </a:t>
            </a:r>
            <a:r>
              <a:rPr lang="en-US" altLang="zh-CN" sz="2400" dirty="0" smtClean="0">
                <a:solidFill>
                  <a:schemeClr val="tx1"/>
                </a:solidFill>
              </a:rPr>
              <a:t>+ </a:t>
            </a:r>
            <a:r>
              <a:rPr lang="zh-CN" altLang="en-US" sz="2400" dirty="0" smtClean="0">
                <a:solidFill>
                  <a:schemeClr val="tx1"/>
                </a:solidFill>
              </a:rPr>
              <a:t>轻量化动捕技术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7600" y="2072228"/>
            <a:ext cx="6096000" cy="959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2" indent="-342900">
              <a:lnSpc>
                <a:spcPct val="100000"/>
              </a:lnSpc>
              <a:spcBef>
                <a:spcPts val="1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/>
              <a:t>传感器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模型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/>
              <a:t>测量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估</a:t>
            </a:r>
            <a:r>
              <a:rPr lang="zh-CN" altLang="en-US" sz="2400" dirty="0" smtClean="0">
                <a:sym typeface="Wingdings" panose="05000000000000000000" pitchFamily="2" charset="2"/>
              </a:rPr>
              <a:t>计</a:t>
            </a:r>
            <a:endParaRPr lang="en-US" altLang="zh-CN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6100" y="2074356"/>
            <a:ext cx="6096000" cy="959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2" indent="-342900">
              <a:lnSpc>
                <a:spcPct val="100000"/>
              </a:lnSpc>
              <a:spcBef>
                <a:spcPts val="1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精</a:t>
            </a:r>
            <a:r>
              <a:rPr lang="zh-CN" altLang="en-US" sz="2400" dirty="0"/>
              <a:t>度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数据集大小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400" dirty="0"/>
              <a:t>可穿戴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不可感知</a:t>
            </a:r>
            <a:endParaRPr lang="en-US" altLang="zh-CN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70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多层次人体运动模型</a:t>
            </a:r>
            <a:endParaRPr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639357" y="1540075"/>
            <a:ext cx="10962708" cy="478157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完善动力学模型：带有惯量信息的骨骼，</a:t>
            </a:r>
            <a:r>
              <a:rPr lang="zh-CN" altLang="en-US" sz="2800" dirty="0">
                <a:solidFill>
                  <a:schemeClr val="tx1"/>
                </a:solidFill>
              </a:rPr>
              <a:t>实现重心，关节力矩，接触反</a:t>
            </a:r>
            <a:r>
              <a:rPr lang="zh-CN" altLang="en-US" sz="2800" dirty="0" smtClean="0">
                <a:solidFill>
                  <a:schemeClr val="tx1"/>
                </a:solidFill>
              </a:rPr>
              <a:t>力的准确估算；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研究误差模型：基于光学</a:t>
            </a:r>
            <a:r>
              <a:rPr lang="en-US" altLang="zh-CN" sz="2800" dirty="0" smtClean="0">
                <a:solidFill>
                  <a:schemeClr val="tx1"/>
                </a:solidFill>
              </a:rPr>
              <a:t>ground-truth</a:t>
            </a:r>
            <a:r>
              <a:rPr lang="zh-CN" altLang="en-US" sz="2800" dirty="0" smtClean="0">
                <a:solidFill>
                  <a:schemeClr val="tx1"/>
                </a:solidFill>
              </a:rPr>
              <a:t>姿态研究惯性测量姿态的误差模型，作为惯性测量的先验知识，对惯性测量误差进行补偿；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457200" lvl="1" indent="-457200">
              <a:lnSpc>
                <a:spcPct val="100000"/>
              </a:lnSpc>
              <a:spcBef>
                <a:spcPts val="2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建立信息</a:t>
            </a:r>
            <a:r>
              <a:rPr lang="zh-CN" altLang="en-US" sz="2800" dirty="0">
                <a:solidFill>
                  <a:schemeClr val="tx1"/>
                </a:solidFill>
              </a:rPr>
              <a:t>模型</a:t>
            </a:r>
            <a:r>
              <a:rPr lang="zh-CN" altLang="en-US" sz="2800" dirty="0" smtClean="0">
                <a:solidFill>
                  <a:schemeClr val="tx1"/>
                </a:solidFill>
              </a:rPr>
              <a:t>：基于大量运动数据，构建运动数据集，研究</a:t>
            </a:r>
            <a:r>
              <a:rPr lang="zh-CN" altLang="en-US" sz="2800" dirty="0">
                <a:solidFill>
                  <a:schemeClr val="tx1"/>
                </a:solidFill>
              </a:rPr>
              <a:t>人体骨骼关节的时空协同运动关</a:t>
            </a:r>
            <a:r>
              <a:rPr lang="zh-CN" altLang="en-US" sz="2800" dirty="0" smtClean="0">
                <a:solidFill>
                  <a:schemeClr val="tx1"/>
                </a:solidFill>
              </a:rPr>
              <a:t>系，作为人体运动的先验知识；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457200" lvl="1" indent="-457200">
              <a:lnSpc>
                <a:spcPct val="100000"/>
              </a:lnSpc>
              <a:spcBef>
                <a:spcPts val="2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训练个性化模型：个</a:t>
            </a:r>
            <a:r>
              <a:rPr lang="zh-CN" altLang="en-US" sz="2800" dirty="0">
                <a:solidFill>
                  <a:schemeClr val="tx1"/>
                </a:solidFill>
              </a:rPr>
              <a:t>性化运动特征提</a:t>
            </a:r>
            <a:r>
              <a:rPr lang="zh-CN" altLang="en-US" sz="2800" dirty="0" smtClean="0">
                <a:solidFill>
                  <a:schemeClr val="tx1"/>
                </a:solidFill>
              </a:rPr>
              <a:t>取与参数标定，挖</a:t>
            </a:r>
            <a:r>
              <a:rPr lang="zh-CN" altLang="en-US" sz="2800" dirty="0">
                <a:solidFill>
                  <a:schemeClr val="tx1"/>
                </a:solidFill>
              </a:rPr>
              <a:t>掘动作特征的模型差</a:t>
            </a:r>
            <a:r>
              <a:rPr lang="zh-CN" altLang="en-US" sz="2800" dirty="0" smtClean="0">
                <a:solidFill>
                  <a:schemeClr val="tx1"/>
                </a:solidFill>
              </a:rPr>
              <a:t>异，</a:t>
            </a:r>
            <a:r>
              <a:rPr lang="zh-CN" altLang="en-US" sz="2800" dirty="0">
                <a:solidFill>
                  <a:schemeClr val="tx1"/>
                </a:solidFill>
              </a:rPr>
              <a:t>基于动作特征与运动数据合成新的个性化运动结</a:t>
            </a:r>
            <a:r>
              <a:rPr lang="zh-CN" altLang="en-US" sz="2800" dirty="0" smtClean="0">
                <a:solidFill>
                  <a:schemeClr val="tx1"/>
                </a:solidFill>
              </a:rPr>
              <a:t>果；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pPr lvl="1" indent="0">
              <a:buClr>
                <a:schemeClr val="tx1"/>
              </a:buClr>
              <a:buNone/>
            </a:pPr>
            <a:endParaRPr lang="en-US" altLang="zh-CN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轻量化动作捕捉技术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867957" y="1413076"/>
            <a:ext cx="10515600" cy="5152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将稀疏惯性传感器与视觉技术相结</a:t>
            </a:r>
            <a:r>
              <a:rPr lang="zh-CN" altLang="en-US" sz="2800" dirty="0" smtClean="0">
                <a:solidFill>
                  <a:schemeClr val="tx1"/>
                </a:solidFill>
              </a:rPr>
              <a:t>合</a:t>
            </a:r>
            <a:r>
              <a:rPr lang="zh-CN" altLang="en-US" sz="2800" dirty="0">
                <a:solidFill>
                  <a:schemeClr val="tx1"/>
                </a:solidFill>
              </a:rPr>
              <a:t>，</a:t>
            </a:r>
            <a:r>
              <a:rPr lang="zh-CN" altLang="en-US" sz="2800" dirty="0" smtClean="0">
                <a:solidFill>
                  <a:schemeClr val="tx1"/>
                </a:solidFill>
              </a:rPr>
              <a:t>实</a:t>
            </a:r>
            <a:r>
              <a:rPr lang="zh-CN" altLang="en-US" sz="2800" dirty="0">
                <a:solidFill>
                  <a:schemeClr val="tx1"/>
                </a:solidFill>
              </a:rPr>
              <a:t>现新一代普适的低成</a:t>
            </a:r>
            <a:r>
              <a:rPr lang="zh-CN" altLang="en-US" sz="2800" dirty="0" smtClean="0">
                <a:solidFill>
                  <a:schemeClr val="tx1"/>
                </a:solidFill>
              </a:rPr>
              <a:t>本、轻量化、消费级动</a:t>
            </a:r>
            <a:r>
              <a:rPr lang="zh-CN" altLang="en-US" sz="2800" dirty="0">
                <a:solidFill>
                  <a:schemeClr val="tx1"/>
                </a:solidFill>
              </a:rPr>
              <a:t>作</a:t>
            </a:r>
            <a:r>
              <a:rPr lang="zh-CN" altLang="en-US" sz="2800" dirty="0" smtClean="0">
                <a:solidFill>
                  <a:schemeClr val="tx1"/>
                </a:solidFill>
              </a:rPr>
              <a:t>捕捉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稀疏传感器姿态测量 </a:t>
            </a:r>
            <a:r>
              <a:rPr lang="en-US" altLang="zh-CN" sz="2800" dirty="0" smtClean="0">
                <a:solidFill>
                  <a:schemeClr val="tx1"/>
                </a:solidFill>
              </a:rPr>
              <a:t>+ </a:t>
            </a:r>
            <a:r>
              <a:rPr lang="zh-CN" altLang="en-US" sz="2800" dirty="0" smtClean="0">
                <a:solidFill>
                  <a:schemeClr val="tx1"/>
                </a:solidFill>
              </a:rPr>
              <a:t>视觉人体骨架信息辅助，通过低维信息恢复高维信息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探索</a:t>
            </a:r>
            <a:r>
              <a:rPr lang="zh-CN" altLang="en-US" sz="2800" dirty="0" smtClean="0">
                <a:solidFill>
                  <a:schemeClr val="tx1"/>
                </a:solidFill>
              </a:rPr>
              <a:t>基于运动数据模型和运动数据集的运动检索、运动匹配、运动补全及运动重建方法</a:t>
            </a:r>
            <a:endParaRPr lang="en-US" altLang="zh-CN" sz="2800" dirty="0" smtClean="0">
              <a:solidFill>
                <a:schemeClr val="tx1"/>
              </a:solidFill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51" y="4597400"/>
            <a:ext cx="4595806" cy="2057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295" y="5122606"/>
            <a:ext cx="1907309" cy="1150440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6399604" y="5365750"/>
            <a:ext cx="527847" cy="520700"/>
          </a:xfrm>
          <a:prstGeom prst="mathPlus">
            <a:avLst>
              <a:gd name="adj1" fmla="val 11325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7355828" y="473883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IMU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集成应用示范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867957" y="1413076"/>
            <a:ext cx="10515600" cy="42765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选择一个应用领域开展应用示范：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zh-CN" sz="2800" dirty="0" smtClean="0">
                <a:solidFill>
                  <a:schemeClr val="tx1"/>
                </a:solidFill>
              </a:rPr>
              <a:t>影视</a:t>
            </a:r>
            <a:r>
              <a:rPr lang="zh-CN" altLang="zh-CN" sz="2800" dirty="0">
                <a:solidFill>
                  <a:schemeClr val="tx1"/>
                </a:solidFill>
              </a:rPr>
              <a:t>游戏制作</a:t>
            </a:r>
            <a:r>
              <a:rPr lang="zh-CN" altLang="zh-CN" sz="2800" dirty="0" smtClean="0">
                <a:solidFill>
                  <a:schemeClr val="tx1"/>
                </a:solidFill>
              </a:rPr>
              <a:t>：人体运动</a:t>
            </a:r>
            <a:r>
              <a:rPr lang="zh-CN" altLang="en-US" sz="2800" dirty="0" smtClean="0">
                <a:solidFill>
                  <a:schemeClr val="tx1"/>
                </a:solidFill>
              </a:rPr>
              <a:t>信息</a:t>
            </a:r>
            <a:r>
              <a:rPr lang="zh-CN" altLang="zh-CN" sz="2800" dirty="0" smtClean="0">
                <a:solidFill>
                  <a:schemeClr val="tx1"/>
                </a:solidFill>
              </a:rPr>
              <a:t>模型</a:t>
            </a:r>
            <a:r>
              <a:rPr lang="en-US" altLang="zh-CN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+ </a:t>
            </a:r>
            <a:r>
              <a:rPr lang="zh-CN" altLang="zh-CN" sz="2800" dirty="0">
                <a:solidFill>
                  <a:schemeClr val="tx1"/>
                </a:solidFill>
              </a:rPr>
              <a:t>运动数据分析与合成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zh-CN" sz="2800" dirty="0" smtClean="0">
                <a:solidFill>
                  <a:schemeClr val="tx1"/>
                </a:solidFill>
              </a:rPr>
              <a:t>体育</a:t>
            </a:r>
            <a:r>
              <a:rPr lang="zh-CN" altLang="zh-CN" sz="2800" dirty="0">
                <a:solidFill>
                  <a:schemeClr val="tx1"/>
                </a:solidFill>
              </a:rPr>
              <a:t>分析</a:t>
            </a:r>
            <a:r>
              <a:rPr lang="zh-CN" altLang="zh-CN" sz="2800" dirty="0" smtClean="0">
                <a:solidFill>
                  <a:schemeClr val="tx1"/>
                </a:solidFill>
              </a:rPr>
              <a:t>：人体</a:t>
            </a:r>
            <a:r>
              <a:rPr lang="zh-CN" altLang="en-US" sz="2800" dirty="0" smtClean="0">
                <a:solidFill>
                  <a:schemeClr val="tx1"/>
                </a:solidFill>
              </a:rPr>
              <a:t>动力学</a:t>
            </a:r>
            <a:r>
              <a:rPr lang="zh-CN" altLang="zh-CN" sz="2800" dirty="0" smtClean="0">
                <a:solidFill>
                  <a:schemeClr val="tx1"/>
                </a:solidFill>
              </a:rPr>
              <a:t>模型</a:t>
            </a:r>
            <a:r>
              <a:rPr lang="en-US" altLang="zh-CN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+ </a:t>
            </a:r>
            <a:r>
              <a:rPr lang="zh-CN" altLang="zh-CN" sz="2800" dirty="0">
                <a:solidFill>
                  <a:schemeClr val="tx1"/>
                </a:solidFill>
              </a:rPr>
              <a:t>运动数据分析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zh-CN" sz="2800" dirty="0" smtClean="0">
                <a:solidFill>
                  <a:schemeClr val="tx1"/>
                </a:solidFill>
              </a:rPr>
              <a:t>医疗</a:t>
            </a:r>
            <a:r>
              <a:rPr lang="zh-CN" altLang="zh-CN" sz="2800" dirty="0">
                <a:solidFill>
                  <a:schemeClr val="tx1"/>
                </a:solidFill>
              </a:rPr>
              <a:t>健康</a:t>
            </a:r>
            <a:r>
              <a:rPr lang="zh-CN" altLang="zh-CN" sz="2800" dirty="0" smtClean="0">
                <a:solidFill>
                  <a:schemeClr val="tx1"/>
                </a:solidFill>
              </a:rPr>
              <a:t>：人体</a:t>
            </a:r>
            <a:r>
              <a:rPr lang="zh-CN" altLang="en-US" sz="2800" dirty="0" smtClean="0">
                <a:solidFill>
                  <a:schemeClr val="tx1"/>
                </a:solidFill>
              </a:rPr>
              <a:t>动力学</a:t>
            </a:r>
            <a:r>
              <a:rPr lang="zh-CN" altLang="zh-CN" sz="2800" dirty="0" smtClean="0">
                <a:solidFill>
                  <a:schemeClr val="tx1"/>
                </a:solidFill>
              </a:rPr>
              <a:t>模型</a:t>
            </a:r>
            <a:r>
              <a:rPr lang="en-US" altLang="zh-CN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+ </a:t>
            </a:r>
            <a:r>
              <a:rPr lang="zh-CN" altLang="zh-CN" sz="2800" dirty="0">
                <a:solidFill>
                  <a:schemeClr val="tx1"/>
                </a:solidFill>
              </a:rPr>
              <a:t>新一代普适动作捕捉技术</a:t>
            </a:r>
            <a:r>
              <a:rPr lang="en-US" altLang="zh-CN" sz="2800" dirty="0">
                <a:solidFill>
                  <a:schemeClr val="tx1"/>
                </a:solidFill>
              </a:rPr>
              <a:t> + </a:t>
            </a:r>
            <a:r>
              <a:rPr lang="zh-CN" altLang="zh-CN" sz="2800" dirty="0">
                <a:solidFill>
                  <a:schemeClr val="tx1"/>
                </a:solidFill>
              </a:rPr>
              <a:t>运动数据分析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zh-CN" sz="2800" dirty="0" smtClean="0">
                <a:solidFill>
                  <a:schemeClr val="tx1"/>
                </a:solidFill>
              </a:rPr>
              <a:t>虚拟</a:t>
            </a:r>
            <a:r>
              <a:rPr lang="zh-CN" altLang="zh-CN" sz="2800" dirty="0">
                <a:solidFill>
                  <a:schemeClr val="tx1"/>
                </a:solidFill>
              </a:rPr>
              <a:t>现</a:t>
            </a:r>
            <a:r>
              <a:rPr lang="zh-CN" altLang="zh-CN" sz="2800" dirty="0" smtClean="0">
                <a:solidFill>
                  <a:schemeClr val="tx1"/>
                </a:solidFill>
              </a:rPr>
              <a:t>实</a:t>
            </a:r>
            <a:r>
              <a:rPr lang="zh-CN" altLang="en-US" sz="2800" dirty="0" smtClean="0">
                <a:solidFill>
                  <a:schemeClr val="tx1"/>
                </a:solidFill>
              </a:rPr>
              <a:t>与人机交互</a:t>
            </a:r>
            <a:r>
              <a:rPr lang="zh-CN" altLang="zh-CN" sz="2800" dirty="0" smtClean="0">
                <a:solidFill>
                  <a:schemeClr val="tx1"/>
                </a:solidFill>
              </a:rPr>
              <a:t>：</a:t>
            </a:r>
            <a:r>
              <a:rPr lang="zh-CN" altLang="zh-CN" sz="2800" dirty="0">
                <a:solidFill>
                  <a:schemeClr val="tx1"/>
                </a:solidFill>
              </a:rPr>
              <a:t>新一代普适动作捕捉技术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2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13"/>
          <p:cNvSpPr/>
          <p:nvPr/>
        </p:nvSpPr>
        <p:spPr>
          <a:xfrm>
            <a:off x="5121375" y="2527320"/>
            <a:ext cx="194925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>
                <a:solidFill>
                  <a:srgbClr val="C91D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4800" dirty="0" smtClean="0"/>
              <a:t>谢谢！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4395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Kin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71" y="1922180"/>
            <a:ext cx="3171717" cy="209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应用领域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436155" y="1341427"/>
            <a:ext cx="2597329" cy="5717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泛娱乐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009642" y="1341426"/>
            <a:ext cx="2597329" cy="5717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人机交互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236" y="1932746"/>
            <a:ext cx="2727251" cy="1942568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436156" y="4175434"/>
            <a:ext cx="2597329" cy="5717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体育训练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009641" y="4109847"/>
            <a:ext cx="2597329" cy="5717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医疗健康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13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42" y="1996887"/>
            <a:ext cx="3055638" cy="1814285"/>
          </a:xfrm>
          <a:prstGeom prst="rect">
            <a:avLst/>
          </a:prstGeom>
        </p:spPr>
      </p:pic>
      <p:pic>
        <p:nvPicPr>
          <p:cNvPr id="15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910" y="4763927"/>
            <a:ext cx="2570753" cy="1866119"/>
          </a:xfrm>
          <a:prstGeom prst="rect">
            <a:avLst/>
          </a:prstGeom>
        </p:spPr>
      </p:pic>
      <p:pic>
        <p:nvPicPr>
          <p:cNvPr id="16" name="Picture 6" descr="https://i.ytimg.com/vi/0y4sx7kIpfI/maxresdefaul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1" y="4737355"/>
            <a:ext cx="3364783" cy="189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43" y="1918407"/>
            <a:ext cx="2383263" cy="2235234"/>
          </a:xfrm>
          <a:prstGeom prst="rect">
            <a:avLst/>
          </a:prstGeom>
        </p:spPr>
      </p:pic>
      <p:pic>
        <p:nvPicPr>
          <p:cNvPr id="18" name="Picture 2" descr="Image result for 步态分析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077" y="4694886"/>
            <a:ext cx="2905203" cy="19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5280" y="4620523"/>
            <a:ext cx="2962038" cy="215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4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1389" y="2510371"/>
            <a:ext cx="6407913" cy="1456309"/>
          </a:xfrm>
        </p:spPr>
        <p:txBody>
          <a:bodyPr/>
          <a:lstStyle/>
          <a:p>
            <a:r>
              <a:rPr lang="en-US" altLang="zh-CN" sz="3600" dirty="0" smtClean="0">
                <a:latin typeface="+mn-lt"/>
              </a:rPr>
              <a:t>Part </a:t>
            </a:r>
            <a:r>
              <a:rPr lang="en-US" altLang="zh-CN" sz="3600" dirty="0" smtClean="0">
                <a:latin typeface="+mn-lt"/>
              </a:rPr>
              <a:t>I  </a:t>
            </a:r>
            <a:r>
              <a:rPr lang="zh-CN" altLang="en-US" sz="3600" dirty="0" smtClean="0">
                <a:latin typeface="+mn-lt"/>
              </a:rPr>
              <a:t>人体运动捕捉技术研究</a:t>
            </a:r>
            <a:endParaRPr lang="zh-CN" alt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686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www.ingredible.fr/wp-content/uploads/2013/10/mov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93" y="1989570"/>
            <a:ext cx="3777869" cy="251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动作捕捉技术研究和应用现状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619941" y="1401063"/>
            <a:ext cx="2538359" cy="5998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光学动作</a:t>
            </a:r>
            <a:r>
              <a:rPr lang="zh-CN" altLang="en-US" sz="2400" dirty="0" smtClean="0">
                <a:solidFill>
                  <a:schemeClr val="tx1"/>
                </a:solidFill>
              </a:rPr>
              <a:t>捕捉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93" y="1989570"/>
            <a:ext cx="3297269" cy="24013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57" y="4948445"/>
            <a:ext cx="4188251" cy="1719857"/>
          </a:xfrm>
          <a:prstGeom prst="rect">
            <a:avLst/>
          </a:prstGeom>
        </p:spPr>
      </p:pic>
      <p:sp>
        <p:nvSpPr>
          <p:cNvPr id="7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5704369" y="1409416"/>
            <a:ext cx="2538359" cy="580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惯</a:t>
            </a:r>
            <a:r>
              <a:rPr lang="zh-CN" altLang="en-US" sz="2400" dirty="0">
                <a:solidFill>
                  <a:schemeClr val="tx1"/>
                </a:solidFill>
              </a:rPr>
              <a:t>性动作</a:t>
            </a:r>
            <a:r>
              <a:rPr lang="zh-CN" altLang="en-US" sz="2400" dirty="0" smtClean="0">
                <a:solidFill>
                  <a:schemeClr val="tx1"/>
                </a:solidFill>
              </a:rPr>
              <a:t>捕捉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511786" y="4434910"/>
            <a:ext cx="2538359" cy="57053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视觉动作捕捉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5704369" y="4415506"/>
            <a:ext cx="2538359" cy="620609"/>
          </a:xfrm>
        </p:spPr>
        <p:txBody>
          <a:bodyPr/>
          <a:lstStyle/>
          <a:p>
            <a:pPr marL="457200" lvl="1" indent="-457200"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混合动作捕捉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46" y="4982541"/>
            <a:ext cx="6324082" cy="1651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7258" y="2015076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VICON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2836" y="2064073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</a:rPr>
              <a:t>XSens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09665" y="5140973"/>
            <a:ext cx="110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Tsinghua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25757" y="608013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Disney Research</a:t>
            </a:r>
            <a:endParaRPr lang="en-US" altLang="zh-CN" dirty="0">
              <a:solidFill>
                <a:srgbClr val="0070C0"/>
              </a:solidFill>
            </a:endParaRPr>
          </a:p>
        </p:txBody>
      </p:sp>
      <p:pic>
        <p:nvPicPr>
          <p:cNvPr id="16" name="image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94617" y="2075717"/>
            <a:ext cx="3597383" cy="240816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16"/>
          <p:cNvSpPr/>
          <p:nvPr/>
        </p:nvSpPr>
        <p:spPr>
          <a:xfrm>
            <a:off x="11024113" y="4138817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</a:rPr>
              <a:t>Noitom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8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867957" y="1193952"/>
            <a:ext cx="10515600" cy="55013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传统光学动作捕捉：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精度高，但是流程复杂，设备昂贵，场地固定，需要人工数据后处理；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457200" lvl="1" indent="-457200"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传</a:t>
            </a:r>
            <a:r>
              <a:rPr lang="zh-CN" altLang="en-US" sz="2800" dirty="0" smtClean="0">
                <a:solidFill>
                  <a:schemeClr val="tx1"/>
                </a:solidFill>
              </a:rPr>
              <a:t>统惯性动</a:t>
            </a:r>
            <a:r>
              <a:rPr lang="zh-CN" altLang="en-US" sz="2800" dirty="0">
                <a:solidFill>
                  <a:schemeClr val="tx1"/>
                </a:solidFill>
              </a:rPr>
              <a:t>作捕捉</a:t>
            </a:r>
            <a:r>
              <a:rPr lang="zh-CN" altLang="en-US" sz="2800" dirty="0" smtClean="0">
                <a:solidFill>
                  <a:schemeClr val="tx1"/>
                </a:solidFill>
              </a:rPr>
              <a:t>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便携，低成本，场地限制小；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但是依赖传感器精度，存在较多误差因素，总体精度和稳定性不高，也需要人工数据后处理；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</a:rPr>
              <a:t>研</a:t>
            </a:r>
            <a:r>
              <a:rPr lang="zh-CN" altLang="en-US" sz="2800" dirty="0">
                <a:solidFill>
                  <a:schemeClr val="tx1"/>
                </a:solidFill>
              </a:rPr>
              <a:t>究目标：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优化实时惯性动作捕捉人体姿态重建算法，提升动作捕捉姿态表现和位移精度；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</a:rPr>
              <a:t>研究新的混合动作捕捉关键技术，作为新一代的旗舰动作捕捉技术，</a:t>
            </a:r>
            <a:r>
              <a:rPr lang="zh-CN" altLang="en-US" sz="2400" dirty="0">
                <a:solidFill>
                  <a:schemeClr val="tx1"/>
                </a:solidFill>
              </a:rPr>
              <a:t>实现高质量数据直接输出，</a:t>
            </a:r>
            <a:r>
              <a:rPr lang="zh-CN" altLang="en-US" sz="2400" dirty="0" smtClean="0">
                <a:solidFill>
                  <a:schemeClr val="tx1"/>
                </a:solidFill>
              </a:rPr>
              <a:t>从</a:t>
            </a:r>
            <a:r>
              <a:rPr lang="zh-CN" altLang="en-US" sz="2400" dirty="0">
                <a:solidFill>
                  <a:schemeClr val="tx1"/>
                </a:solidFill>
              </a:rPr>
              <a:t>而简化工作流</a:t>
            </a:r>
            <a:r>
              <a:rPr lang="zh-CN" altLang="en-US" sz="2400" dirty="0" smtClean="0">
                <a:solidFill>
                  <a:schemeClr val="tx1"/>
                </a:solidFill>
              </a:rPr>
              <a:t>程，拓</a:t>
            </a:r>
            <a:r>
              <a:rPr lang="zh-CN" altLang="en-US" sz="2400" dirty="0">
                <a:solidFill>
                  <a:schemeClr val="tx1"/>
                </a:solidFill>
              </a:rPr>
              <a:t>展应用场</a:t>
            </a:r>
            <a:r>
              <a:rPr lang="zh-CN" altLang="en-US" sz="2400" dirty="0" smtClean="0">
                <a:solidFill>
                  <a:schemeClr val="tx1"/>
                </a:solidFill>
              </a:rPr>
              <a:t>景；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惯性实时动作捕捉算法流程优化</a:t>
            </a:r>
            <a:endParaRPr lang="zh-CN" altLang="en-US" dirty="0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890" y="272104"/>
            <a:ext cx="2627586" cy="2498007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63360319"/>
              </p:ext>
            </p:extLst>
          </p:nvPr>
        </p:nvGraphicFramePr>
        <p:xfrm>
          <a:off x="0" y="3231469"/>
          <a:ext cx="5452915" cy="194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/>
          <p:cNvSpPr/>
          <p:nvPr/>
        </p:nvSpPr>
        <p:spPr>
          <a:xfrm>
            <a:off x="537061" y="1287284"/>
            <a:ext cx="2293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传统流程</a:t>
            </a:r>
            <a:endParaRPr lang="en-US" altLang="zh-CN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106526" y="1988850"/>
            <a:ext cx="1224366" cy="714672"/>
            <a:chOff x="0" y="403936"/>
            <a:chExt cx="1191121" cy="714672"/>
          </a:xfrm>
        </p:grpSpPr>
        <p:sp>
          <p:nvSpPr>
            <p:cNvPr id="14" name="Rounded Rectangle 13"/>
            <p:cNvSpPr/>
            <p:nvPr/>
          </p:nvSpPr>
          <p:spPr>
            <a:xfrm>
              <a:off x="0" y="403936"/>
              <a:ext cx="1191121" cy="714672"/>
            </a:xfrm>
            <a:prstGeom prst="roundRect">
              <a:avLst>
                <a:gd name="adj" fmla="val 1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20932" y="424868"/>
              <a:ext cx="1149257" cy="6728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kern="1200" dirty="0" smtClean="0">
                  <a:solidFill>
                    <a:sysClr val="windowText" lastClr="000000"/>
                  </a:solidFill>
                </a:rPr>
                <a:t>传感器安装姿态</a:t>
              </a:r>
              <a:endParaRPr lang="zh-CN" altLang="en-US" sz="1300" kern="12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6" name="Down Arrow 15"/>
          <p:cNvSpPr/>
          <p:nvPr/>
        </p:nvSpPr>
        <p:spPr>
          <a:xfrm>
            <a:off x="2582695" y="2815345"/>
            <a:ext cx="309966" cy="33640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/>
          <p:cNvSpPr/>
          <p:nvPr/>
        </p:nvSpPr>
        <p:spPr>
          <a:xfrm>
            <a:off x="5160340" y="1259498"/>
            <a:ext cx="4276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优化流程</a:t>
            </a:r>
            <a:endParaRPr lang="en-US" altLang="zh-CN" sz="2800" dirty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054470422"/>
              </p:ext>
            </p:extLst>
          </p:nvPr>
        </p:nvGraphicFramePr>
        <p:xfrm>
          <a:off x="5617904" y="2757770"/>
          <a:ext cx="6382306" cy="3720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7371383" y="1880556"/>
            <a:ext cx="1208868" cy="714672"/>
            <a:chOff x="0" y="403936"/>
            <a:chExt cx="1191121" cy="714672"/>
          </a:xfrm>
        </p:grpSpPr>
        <p:sp>
          <p:nvSpPr>
            <p:cNvPr id="20" name="Rounded Rectangle 19"/>
            <p:cNvSpPr/>
            <p:nvPr/>
          </p:nvSpPr>
          <p:spPr>
            <a:xfrm>
              <a:off x="0" y="403936"/>
              <a:ext cx="1191121" cy="714672"/>
            </a:xfrm>
            <a:prstGeom prst="roundRect">
              <a:avLst>
                <a:gd name="adj" fmla="val 1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20932" y="424868"/>
              <a:ext cx="1149257" cy="6728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kern="1200" dirty="0" smtClean="0">
                  <a:solidFill>
                    <a:sysClr val="windowText" lastClr="000000"/>
                  </a:solidFill>
                </a:rPr>
                <a:t>传感器安装姿态</a:t>
              </a:r>
              <a:endParaRPr lang="zh-CN" altLang="en-US" sz="1300" kern="12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>
            <a:off x="7826944" y="2629159"/>
            <a:ext cx="309966" cy="33640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3236917" y="2036259"/>
            <a:ext cx="128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spcBef>
                <a:spcPts val="1000"/>
              </a:spcBef>
            </a:pPr>
            <a:r>
              <a:rPr lang="zh-CN" altLang="en-US" dirty="0">
                <a:solidFill>
                  <a:srgbClr val="C00000"/>
                </a:solidFill>
              </a:rPr>
              <a:t>绑定关系误差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64711" y="40735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rgbClr val="C00000"/>
                </a:solidFill>
              </a:rPr>
              <a:t>位置误差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490" y="395566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spcBef>
                <a:spcPts val="1000"/>
              </a:spcBef>
            </a:pPr>
            <a:r>
              <a:rPr lang="zh-CN" altLang="en-US" dirty="0">
                <a:solidFill>
                  <a:srgbClr val="C00000"/>
                </a:solidFill>
              </a:rPr>
              <a:t>测量姿态误差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19666" y="5357402"/>
            <a:ext cx="6245423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3" indent="-457200">
              <a:spcBef>
                <a:spcPts val="1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惯</a:t>
            </a:r>
            <a:r>
              <a:rPr lang="zh-CN" altLang="en-US" sz="2000" dirty="0"/>
              <a:t>性传感</a:t>
            </a:r>
            <a:r>
              <a:rPr lang="zh-CN" altLang="en-US" sz="2000" dirty="0" smtClean="0"/>
              <a:t>器绑</a:t>
            </a:r>
            <a:r>
              <a:rPr lang="zh-CN" altLang="en-US" sz="2000" dirty="0"/>
              <a:t>定模型参数估计</a:t>
            </a:r>
            <a:endParaRPr lang="en-US" altLang="zh-CN" sz="2000" dirty="0"/>
          </a:p>
          <a:p>
            <a:pPr marL="914400" lvl="3" indent="-457200">
              <a:spcBef>
                <a:spcPts val="1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dirty="0"/>
              <a:t>人体与环境接触判</a:t>
            </a:r>
            <a:r>
              <a:rPr lang="zh-CN" altLang="en-US" sz="2000" dirty="0" smtClean="0"/>
              <a:t>断优化</a:t>
            </a:r>
            <a:endParaRPr lang="en-US" altLang="zh-CN" sz="2000" dirty="0"/>
          </a:p>
          <a:p>
            <a:pPr marL="914400" lvl="3" indent="-457200">
              <a:spcBef>
                <a:spcPts val="1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000" dirty="0"/>
              <a:t>基于接触位置约束的人体姿态最优化求解方法</a:t>
            </a:r>
            <a:endParaRPr lang="en-US" altLang="zh-CN" sz="2000" dirty="0"/>
          </a:p>
        </p:txBody>
      </p:sp>
      <p:sp>
        <p:nvSpPr>
          <p:cNvPr id="28" name="Rectangle 27"/>
          <p:cNvSpPr/>
          <p:nvPr/>
        </p:nvSpPr>
        <p:spPr>
          <a:xfrm>
            <a:off x="3817103" y="28567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位置误差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9" name="Arc 28"/>
          <p:cNvSpPr/>
          <p:nvPr/>
        </p:nvSpPr>
        <p:spPr>
          <a:xfrm rot="16200000">
            <a:off x="6106358" y="1502613"/>
            <a:ext cx="2863536" cy="4731735"/>
          </a:xfrm>
          <a:prstGeom prst="arc">
            <a:avLst>
              <a:gd name="adj1" fmla="val 14844044"/>
              <a:gd name="adj2" fmla="val 21143315"/>
            </a:avLst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Up Arrow 29"/>
          <p:cNvSpPr/>
          <p:nvPr/>
        </p:nvSpPr>
        <p:spPr>
          <a:xfrm rot="3135501">
            <a:off x="8632724" y="3705746"/>
            <a:ext cx="342838" cy="549520"/>
          </a:xfrm>
          <a:prstGeom prst="up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/>
          <p:cNvSpPr/>
          <p:nvPr/>
        </p:nvSpPr>
        <p:spPr>
          <a:xfrm>
            <a:off x="7516192" y="37958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计算姿态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50145" y="51226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输出姿态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3" name="图片 3"/>
          <p:cNvPicPr>
            <a:picLocks noChangeAspect="1"/>
          </p:cNvPicPr>
          <p:nvPr/>
        </p:nvPicPr>
        <p:blipFill rotWithShape="1">
          <a:blip r:embed="rId14" cstate="print"/>
          <a:srcRect l="10496" r="11677"/>
          <a:stretch/>
        </p:blipFill>
        <p:spPr bwMode="auto">
          <a:xfrm>
            <a:off x="5160340" y="2925736"/>
            <a:ext cx="3165707" cy="30976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76952" y="2957649"/>
            <a:ext cx="3756333" cy="3085202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87490" y="2008043"/>
            <a:ext cx="1347214" cy="714672"/>
            <a:chOff x="0" y="403936"/>
            <a:chExt cx="1191121" cy="714672"/>
          </a:xfrm>
        </p:grpSpPr>
        <p:sp>
          <p:nvSpPr>
            <p:cNvPr id="36" name="Rounded Rectangle 35"/>
            <p:cNvSpPr/>
            <p:nvPr/>
          </p:nvSpPr>
          <p:spPr>
            <a:xfrm>
              <a:off x="0" y="403936"/>
              <a:ext cx="1191121" cy="714672"/>
            </a:xfrm>
            <a:prstGeom prst="roundRect">
              <a:avLst>
                <a:gd name="adj" fmla="val 1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/>
            <p:cNvSpPr/>
            <p:nvPr/>
          </p:nvSpPr>
          <p:spPr>
            <a:xfrm>
              <a:off x="20932" y="424868"/>
              <a:ext cx="1149257" cy="6728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300" kern="1200" dirty="0" smtClean="0">
                  <a:solidFill>
                    <a:sysClr val="windowText" lastClr="000000"/>
                  </a:solidFill>
                </a:rPr>
                <a:t>A-T-S</a:t>
              </a:r>
              <a:r>
                <a:rPr lang="zh-CN" altLang="en-US" sz="1300" kern="1200" dirty="0" smtClean="0">
                  <a:solidFill>
                    <a:sysClr val="windowText" lastClr="000000"/>
                  </a:solidFill>
                </a:rPr>
                <a:t>静态校准</a:t>
              </a:r>
              <a:endParaRPr lang="zh-CN" altLang="en-US" sz="1300" kern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759440" y="2195304"/>
            <a:ext cx="257959" cy="301763"/>
            <a:chOff x="1738425" y="214890"/>
            <a:chExt cx="257959" cy="301763"/>
          </a:xfrm>
        </p:grpSpPr>
        <p:sp>
          <p:nvSpPr>
            <p:cNvPr id="39" name="Right Arrow 38"/>
            <p:cNvSpPr/>
            <p:nvPr/>
          </p:nvSpPr>
          <p:spPr>
            <a:xfrm>
              <a:off x="1738425" y="214890"/>
              <a:ext cx="257959" cy="301763"/>
            </a:xfrm>
            <a:prstGeom prst="rightArrow">
              <a:avLst>
                <a:gd name="adj1" fmla="val 60000"/>
                <a:gd name="adj2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ight Arrow 4"/>
            <p:cNvSpPr/>
            <p:nvPr/>
          </p:nvSpPr>
          <p:spPr>
            <a:xfrm>
              <a:off x="1738425" y="275243"/>
              <a:ext cx="180571" cy="181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100" kern="120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452915" y="1884519"/>
            <a:ext cx="1425130" cy="714672"/>
            <a:chOff x="0" y="403936"/>
            <a:chExt cx="1191121" cy="714672"/>
          </a:xfrm>
        </p:grpSpPr>
        <p:sp>
          <p:nvSpPr>
            <p:cNvPr id="42" name="Rounded Rectangle 41"/>
            <p:cNvSpPr/>
            <p:nvPr/>
          </p:nvSpPr>
          <p:spPr>
            <a:xfrm>
              <a:off x="0" y="403936"/>
              <a:ext cx="1191121" cy="714672"/>
            </a:xfrm>
            <a:prstGeom prst="roundRect">
              <a:avLst>
                <a:gd name="adj" fmla="val 1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20932" y="424868"/>
              <a:ext cx="1149257" cy="6728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300" kern="1200" dirty="0" smtClean="0">
                  <a:solidFill>
                    <a:sysClr val="windowText" lastClr="000000"/>
                  </a:solidFill>
                </a:rPr>
                <a:t>A-T-S</a:t>
              </a:r>
              <a:r>
                <a:rPr lang="zh-CN" altLang="en-US" sz="1300" kern="1200" dirty="0" smtClean="0">
                  <a:solidFill>
                    <a:sysClr val="windowText" lastClr="000000"/>
                  </a:solidFill>
                </a:rPr>
                <a:t>静态校准 </a:t>
              </a:r>
              <a:r>
                <a:rPr lang="en-US" altLang="zh-CN" sz="1300" kern="1200" dirty="0" smtClean="0">
                  <a:solidFill>
                    <a:sysClr val="windowText" lastClr="000000"/>
                  </a:solidFill>
                </a:rPr>
                <a:t>+ </a:t>
              </a:r>
              <a:r>
                <a:rPr lang="zh-CN" altLang="en-US" sz="1300" kern="1200" dirty="0" smtClean="0">
                  <a:solidFill>
                    <a:srgbClr val="0070C0"/>
                  </a:solidFill>
                </a:rPr>
                <a:t>行走动态校准</a:t>
              </a:r>
              <a:endParaRPr lang="zh-CN" altLang="en-US" sz="1300" kern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002781" y="2071780"/>
            <a:ext cx="257959" cy="301763"/>
            <a:chOff x="1738425" y="214890"/>
            <a:chExt cx="257959" cy="301763"/>
          </a:xfrm>
        </p:grpSpPr>
        <p:sp>
          <p:nvSpPr>
            <p:cNvPr id="45" name="Right Arrow 44"/>
            <p:cNvSpPr/>
            <p:nvPr/>
          </p:nvSpPr>
          <p:spPr>
            <a:xfrm>
              <a:off x="1738425" y="214890"/>
              <a:ext cx="257959" cy="301763"/>
            </a:xfrm>
            <a:prstGeom prst="rightArrow">
              <a:avLst>
                <a:gd name="adj1" fmla="val 60000"/>
                <a:gd name="adj2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ight Arrow 4"/>
            <p:cNvSpPr/>
            <p:nvPr/>
          </p:nvSpPr>
          <p:spPr>
            <a:xfrm>
              <a:off x="1738425" y="275243"/>
              <a:ext cx="180571" cy="181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966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18" grpId="0">
        <p:bldAsOne/>
      </p:bldGraphic>
      <p:bldP spid="22" grpId="0" animBg="1"/>
      <p:bldP spid="23" grpId="0"/>
      <p:bldP spid="24" grpId="0"/>
      <p:bldP spid="25" grpId="0"/>
      <p:bldP spid="26" grpId="0"/>
      <p:bldP spid="28" grpId="0"/>
      <p:bldP spid="29" grpId="0" animBg="1"/>
      <p:bldP spid="30" grpId="0" animBg="1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495" y="3648332"/>
            <a:ext cx="4061863" cy="3166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36" y="5272021"/>
            <a:ext cx="4214264" cy="15185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15" y="1321153"/>
            <a:ext cx="2967887" cy="22002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惯性动作捕捉校准与模型</a:t>
            </a:r>
            <a:r>
              <a:rPr lang="zh-CN" altLang="en-US" dirty="0"/>
              <a:t>参</a:t>
            </a:r>
            <a:r>
              <a:rPr lang="zh-CN" altLang="en-US" dirty="0" smtClean="0"/>
              <a:t>数估计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309158" y="1321153"/>
            <a:ext cx="8987944" cy="50917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人体运动学模型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传感器与骨骼绑</a:t>
            </a:r>
            <a:r>
              <a:rPr lang="zh-CN" altLang="en-US" sz="2000" dirty="0" smtClean="0">
                <a:solidFill>
                  <a:schemeClr val="tx1"/>
                </a:solidFill>
              </a:rPr>
              <a:t>定关系 </a:t>
            </a:r>
            <a:r>
              <a:rPr lang="en-US" altLang="zh-CN" sz="2000" dirty="0" smtClean="0">
                <a:solidFill>
                  <a:schemeClr val="tx1"/>
                </a:solidFill>
              </a:rPr>
              <a:t>– </a:t>
            </a:r>
            <a:r>
              <a:rPr lang="zh-CN" altLang="en-US" sz="2000" dirty="0" smtClean="0">
                <a:solidFill>
                  <a:schemeClr val="tx1"/>
                </a:solidFill>
              </a:rPr>
              <a:t>相对姿态四元数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模型参数误差来源：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</a:rPr>
              <a:t>静态</a:t>
            </a:r>
            <a:r>
              <a:rPr lang="en-US" altLang="zh-CN" sz="2000" dirty="0" smtClean="0">
                <a:solidFill>
                  <a:schemeClr val="tx1"/>
                </a:solidFill>
              </a:rPr>
              <a:t>IMU</a:t>
            </a:r>
            <a:r>
              <a:rPr lang="zh-CN" altLang="en-US" sz="2000" dirty="0" smtClean="0">
                <a:solidFill>
                  <a:schemeClr val="tx1"/>
                </a:solidFill>
              </a:rPr>
              <a:t>安装姿态误差（校准误差）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</a:rPr>
              <a:t>动态</a:t>
            </a:r>
            <a:r>
              <a:rPr lang="en-US" altLang="zh-CN" sz="2000" dirty="0" smtClean="0">
                <a:solidFill>
                  <a:schemeClr val="tx1"/>
                </a:solidFill>
              </a:rPr>
              <a:t>IMU</a:t>
            </a:r>
            <a:r>
              <a:rPr lang="zh-CN" altLang="en-US" sz="2000" dirty="0" smtClean="0">
                <a:solidFill>
                  <a:schemeClr val="tx1"/>
                </a:solidFill>
              </a:rPr>
              <a:t>安装姿态误差（穿戴误差）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模型参数估计与误差修正：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1143000" lvl="1" indent="-457200">
              <a:buClr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初始校准估计：通过</a:t>
            </a:r>
            <a:r>
              <a:rPr lang="en-US" altLang="zh-CN" sz="2000" dirty="0">
                <a:solidFill>
                  <a:schemeClr val="tx1"/>
                </a:solidFill>
              </a:rPr>
              <a:t>A-T-S</a:t>
            </a:r>
            <a:r>
              <a:rPr lang="zh-CN" altLang="en-US" sz="2000" dirty="0">
                <a:solidFill>
                  <a:schemeClr val="tx1"/>
                </a:solidFill>
              </a:rPr>
              <a:t>固定姿态校准</a:t>
            </a:r>
            <a:r>
              <a:rPr lang="en-US" altLang="zh-CN" sz="2000" dirty="0">
                <a:solidFill>
                  <a:schemeClr val="tx1"/>
                </a:solidFill>
              </a:rPr>
              <a:t>IMU</a:t>
            </a:r>
            <a:r>
              <a:rPr lang="zh-CN" altLang="en-US" sz="2000" dirty="0">
                <a:solidFill>
                  <a:schemeClr val="tx1"/>
                </a:solidFill>
              </a:rPr>
              <a:t>初始安装姿态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1143000" lvl="1" indent="-4572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8D1625"/>
                </a:solidFill>
              </a:rPr>
              <a:t>动态校准估计</a:t>
            </a:r>
            <a:r>
              <a:rPr lang="zh-CN" altLang="en-US" sz="2000" dirty="0" smtClean="0">
                <a:solidFill>
                  <a:schemeClr val="tx1"/>
                </a:solidFill>
              </a:rPr>
              <a:t>：通过行走校准，估计</a:t>
            </a:r>
            <a:r>
              <a:rPr lang="en-US" altLang="zh-CN" sz="2000" dirty="0" smtClean="0">
                <a:solidFill>
                  <a:schemeClr val="tx1"/>
                </a:solidFill>
              </a:rPr>
              <a:t>IMU</a:t>
            </a:r>
            <a:r>
              <a:rPr lang="zh-CN" altLang="en-US" sz="2000" dirty="0" smtClean="0">
                <a:solidFill>
                  <a:schemeClr val="tx1"/>
                </a:solidFill>
              </a:rPr>
              <a:t>安装的俯仰和偏航角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1143000" lvl="1" indent="-4572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8D1625"/>
                </a:solidFill>
              </a:rPr>
              <a:t>在线估计</a:t>
            </a:r>
            <a:r>
              <a:rPr lang="zh-CN" altLang="en-US" sz="2000" dirty="0" smtClean="0">
                <a:solidFill>
                  <a:schemeClr val="tx1"/>
                </a:solidFill>
              </a:rPr>
              <a:t>：通过观测实际结果位置估计俯仰角误差调整量</a:t>
            </a:r>
            <a:endParaRPr lang="en-US" altLang="zh-CN" sz="20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102" y="1194244"/>
            <a:ext cx="2581388" cy="24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人体姿态分类与识别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749859" y="2638488"/>
            <a:ext cx="1270000" cy="812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STAND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572309" y="2638488"/>
            <a:ext cx="1270000" cy="812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LEAN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8749859" y="3767993"/>
            <a:ext cx="1270000" cy="812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SQUAT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873559" y="4833998"/>
            <a:ext cx="1270000" cy="812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SIT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9724583" y="4833998"/>
            <a:ext cx="1311275" cy="812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CRAWL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873559" y="5933343"/>
            <a:ext cx="1270000" cy="812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724584" y="5933343"/>
            <a:ext cx="1270000" cy="812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LIE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弧形 11"/>
          <p:cNvSpPr/>
          <p:nvPr/>
        </p:nvSpPr>
        <p:spPr>
          <a:xfrm rot="18716062">
            <a:off x="9544250" y="2684842"/>
            <a:ext cx="1546225" cy="1535905"/>
          </a:xfrm>
          <a:prstGeom prst="arc">
            <a:avLst>
              <a:gd name="adj1" fmla="val 17164836"/>
              <a:gd name="adj2" fmla="val 21062604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3"/>
          <p:cNvSpPr/>
          <p:nvPr/>
        </p:nvSpPr>
        <p:spPr>
          <a:xfrm rot="13361417">
            <a:off x="9043955" y="3109400"/>
            <a:ext cx="1071130" cy="1063981"/>
          </a:xfrm>
          <a:prstGeom prst="arc">
            <a:avLst>
              <a:gd name="adj1" fmla="val 17762423"/>
              <a:gd name="adj2" fmla="val 20694060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4"/>
          <p:cNvSpPr/>
          <p:nvPr/>
        </p:nvSpPr>
        <p:spPr>
          <a:xfrm rot="2515479">
            <a:off x="8660519" y="3070222"/>
            <a:ext cx="1071130" cy="1063981"/>
          </a:xfrm>
          <a:prstGeom prst="arc">
            <a:avLst>
              <a:gd name="adj1" fmla="val 17762423"/>
              <a:gd name="adj2" fmla="val 20694060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5"/>
          <p:cNvSpPr/>
          <p:nvPr/>
        </p:nvSpPr>
        <p:spPr>
          <a:xfrm rot="14985243">
            <a:off x="8506921" y="4270260"/>
            <a:ext cx="1071130" cy="1063981"/>
          </a:xfrm>
          <a:prstGeom prst="arc">
            <a:avLst>
              <a:gd name="adj1" fmla="val 17269397"/>
              <a:gd name="adj2" fmla="val 21243490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6"/>
          <p:cNvSpPr/>
          <p:nvPr/>
        </p:nvSpPr>
        <p:spPr>
          <a:xfrm rot="4139305">
            <a:off x="7997900" y="3958811"/>
            <a:ext cx="1071130" cy="1063981"/>
          </a:xfrm>
          <a:prstGeom prst="arc">
            <a:avLst>
              <a:gd name="adj1" fmla="val 17762423"/>
              <a:gd name="adj2" fmla="val 20694060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7"/>
          <p:cNvSpPr/>
          <p:nvPr/>
        </p:nvSpPr>
        <p:spPr>
          <a:xfrm>
            <a:off x="7958819" y="6161985"/>
            <a:ext cx="1071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ysClr val="windowText" lastClr="000000"/>
                </a:solidFill>
              </a:rPr>
              <a:t>RECLAIN</a:t>
            </a:r>
            <a:endParaRPr lang="zh-CN" altLang="en-US" sz="1600" dirty="0"/>
          </a:p>
        </p:txBody>
      </p:sp>
      <p:sp>
        <p:nvSpPr>
          <p:cNvPr id="18" name="弧形 18"/>
          <p:cNvSpPr/>
          <p:nvPr/>
        </p:nvSpPr>
        <p:spPr>
          <a:xfrm rot="13361417">
            <a:off x="8157925" y="5300767"/>
            <a:ext cx="1071130" cy="1063981"/>
          </a:xfrm>
          <a:prstGeom prst="arc">
            <a:avLst>
              <a:gd name="adj1" fmla="val 18078000"/>
              <a:gd name="adj2" fmla="val 20694060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弧形 19"/>
          <p:cNvSpPr/>
          <p:nvPr/>
        </p:nvSpPr>
        <p:spPr>
          <a:xfrm rot="2515479">
            <a:off x="7772594" y="5237820"/>
            <a:ext cx="1071130" cy="1063981"/>
          </a:xfrm>
          <a:prstGeom prst="arc">
            <a:avLst>
              <a:gd name="adj1" fmla="val 17944190"/>
              <a:gd name="adj2" fmla="val 20448838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弧形 20"/>
          <p:cNvSpPr/>
          <p:nvPr/>
        </p:nvSpPr>
        <p:spPr>
          <a:xfrm rot="13361417">
            <a:off x="10012698" y="5319288"/>
            <a:ext cx="1071130" cy="1063981"/>
          </a:xfrm>
          <a:prstGeom prst="arc">
            <a:avLst>
              <a:gd name="adj1" fmla="val 18078000"/>
              <a:gd name="adj2" fmla="val 20694060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1"/>
          <p:cNvSpPr/>
          <p:nvPr/>
        </p:nvSpPr>
        <p:spPr>
          <a:xfrm rot="2515479">
            <a:off x="9627367" y="5256341"/>
            <a:ext cx="1071130" cy="1063981"/>
          </a:xfrm>
          <a:prstGeom prst="arc">
            <a:avLst>
              <a:gd name="adj1" fmla="val 17944190"/>
              <a:gd name="adj2" fmla="val 20448838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2"/>
          <p:cNvSpPr/>
          <p:nvPr/>
        </p:nvSpPr>
        <p:spPr>
          <a:xfrm rot="792415">
            <a:off x="9238775" y="4229894"/>
            <a:ext cx="1071130" cy="1063981"/>
          </a:xfrm>
          <a:prstGeom prst="arc">
            <a:avLst>
              <a:gd name="adj1" fmla="val 16896438"/>
              <a:gd name="adj2" fmla="val 2124349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3"/>
          <p:cNvSpPr/>
          <p:nvPr/>
        </p:nvSpPr>
        <p:spPr>
          <a:xfrm rot="11522771">
            <a:off x="9777066" y="3943480"/>
            <a:ext cx="1071130" cy="1063981"/>
          </a:xfrm>
          <a:prstGeom prst="arc">
            <a:avLst>
              <a:gd name="adj1" fmla="val 17591338"/>
              <a:gd name="adj2" fmla="val 2069406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4"/>
          <p:cNvSpPr/>
          <p:nvPr/>
        </p:nvSpPr>
        <p:spPr>
          <a:xfrm rot="18716062">
            <a:off x="8672504" y="4966322"/>
            <a:ext cx="1546225" cy="1535905"/>
          </a:xfrm>
          <a:prstGeom prst="arc">
            <a:avLst>
              <a:gd name="adj1" fmla="val 17346882"/>
              <a:gd name="adj2" fmla="val 20805265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5"/>
          <p:cNvSpPr/>
          <p:nvPr/>
        </p:nvSpPr>
        <p:spPr>
          <a:xfrm rot="7922683">
            <a:off x="8665671" y="3978109"/>
            <a:ext cx="1546225" cy="1535905"/>
          </a:xfrm>
          <a:prstGeom prst="arc">
            <a:avLst>
              <a:gd name="adj1" fmla="val 17392284"/>
              <a:gd name="adj2" fmla="val 20852687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7"/>
          <p:cNvSpPr/>
          <p:nvPr/>
        </p:nvSpPr>
        <p:spPr>
          <a:xfrm rot="7922683">
            <a:off x="8678792" y="5095982"/>
            <a:ext cx="1546225" cy="1535905"/>
          </a:xfrm>
          <a:prstGeom prst="arc">
            <a:avLst>
              <a:gd name="adj1" fmla="val 17392284"/>
              <a:gd name="adj2" fmla="val 20852687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8"/>
          <p:cNvSpPr/>
          <p:nvPr/>
        </p:nvSpPr>
        <p:spPr>
          <a:xfrm rot="6187343">
            <a:off x="7587867" y="3503384"/>
            <a:ext cx="2597525" cy="2580188"/>
          </a:xfrm>
          <a:prstGeom prst="arc">
            <a:avLst>
              <a:gd name="adj1" fmla="val 17561432"/>
              <a:gd name="adj2" fmla="val 20524295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10233147" y="358926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总体状态机</a:t>
            </a:r>
          </a:p>
        </p:txBody>
      </p:sp>
      <p:pic>
        <p:nvPicPr>
          <p:cNvPr id="28" name="MasterLiu_st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570" y="3130450"/>
            <a:ext cx="6954455" cy="271749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74151" y="1352779"/>
            <a:ext cx="5150437" cy="1153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识别七</a:t>
            </a:r>
            <a:r>
              <a:rPr lang="zh-CN" altLang="en-US" sz="2400" dirty="0"/>
              <a:t>大类全身姿态：</a:t>
            </a:r>
            <a:endParaRPr lang="en-US" altLang="zh-CN" sz="2400" dirty="0"/>
          </a:p>
          <a:p>
            <a:r>
              <a:rPr lang="zh-CN" altLang="en-US" dirty="0"/>
              <a:t>   站立</a:t>
            </a:r>
            <a:r>
              <a:rPr lang="en-US" altLang="zh-CN" dirty="0"/>
              <a:t>STAND</a:t>
            </a:r>
            <a:r>
              <a:rPr lang="zh-CN" altLang="en-US" dirty="0"/>
              <a:t>，蹲</a:t>
            </a:r>
            <a:r>
              <a:rPr lang="en-US" altLang="zh-CN" dirty="0"/>
              <a:t>SQUAT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坐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SIT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，斜靠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LEAN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，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躺 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RECLAIN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，卧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LIE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，爬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CRAWL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（多点接触）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5459" y="1395452"/>
            <a:ext cx="6316242" cy="155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基于下肢关节角度对单腿姿态进行分类</a:t>
            </a:r>
            <a:endParaRPr lang="en-US" altLang="zh-CN" sz="2400" dirty="0" smtClean="0"/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结合双腿姿态和角度识别常见下肢姿态（相对于躯干）：</a:t>
            </a:r>
            <a:endParaRPr lang="en-US" altLang="zh-CN" sz="2400" dirty="0"/>
          </a:p>
        </p:txBody>
      </p:sp>
      <p:graphicFrame>
        <p:nvGraphicFramePr>
          <p:cNvPr id="31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035078"/>
              </p:ext>
            </p:extLst>
          </p:nvPr>
        </p:nvGraphicFramePr>
        <p:xfrm>
          <a:off x="288570" y="1968401"/>
          <a:ext cx="7147814" cy="464557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54518"/>
                <a:gridCol w="1708150"/>
                <a:gridCol w="1708150"/>
                <a:gridCol w="187699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ysClr val="windowText" lastClr="000000"/>
                          </a:solidFill>
                        </a:rPr>
                        <a:t>屈膝角度</a:t>
                      </a:r>
                      <a:endParaRPr lang="zh-CN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ysClr val="windowText" lastClr="000000"/>
                          </a:solidFill>
                        </a:rPr>
                        <a:t>大腿朝向</a:t>
                      </a:r>
                      <a:endParaRPr lang="zh-CN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ysClr val="windowText" lastClr="000000"/>
                          </a:solidFill>
                        </a:rPr>
                        <a:t>大腿内外旋</a:t>
                      </a:r>
                      <a:endParaRPr lang="zh-CN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ysClr val="windowText" lastClr="000000"/>
                          </a:solidFill>
                        </a:rPr>
                        <a:t>单腿姿态</a:t>
                      </a:r>
                      <a:endParaRPr lang="zh-CN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  <a:tr h="252000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直腿</a:t>
                      </a:r>
                      <a:r>
                        <a:rPr lang="en-US" altLang="zh-CN" sz="1600" dirty="0" smtClean="0"/>
                        <a:t>(Straight)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竖直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直立</a:t>
                      </a:r>
                      <a:r>
                        <a:rPr lang="en-US" altLang="zh-CN" sz="1200" dirty="0" smtClean="0"/>
                        <a:t>(Upright)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前倾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前伸</a:t>
                      </a:r>
                      <a:r>
                        <a:rPr lang="en-US" altLang="zh-CN" sz="1200" dirty="0" smtClean="0"/>
                        <a:t>(Forward)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后倾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后伸</a:t>
                      </a:r>
                      <a:r>
                        <a:rPr lang="en-US" altLang="zh-CN" sz="1200" dirty="0" smtClean="0"/>
                        <a:t>(Backward)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外展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外伸</a:t>
                      </a:r>
                      <a:r>
                        <a:rPr lang="en-US" altLang="zh-CN" sz="1200" dirty="0" smtClean="0"/>
                        <a:t>(Outward)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内收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内伸</a:t>
                      </a:r>
                      <a:r>
                        <a:rPr lang="en-US" altLang="zh-CN" sz="1200" dirty="0" smtClean="0"/>
                        <a:t>(Inward)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水平前倾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水平前伸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Front_horiz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水平外展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水平侧伸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Side_horiz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微屈</a:t>
                      </a:r>
                      <a:r>
                        <a:rPr lang="en-US" altLang="zh-CN" sz="1600" dirty="0" smtClean="0"/>
                        <a:t>(Bend)</a:t>
                      </a:r>
                      <a:endParaRPr lang="en-US" altLang="zh-CN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前倾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无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外旋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前屈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Front_bend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水平前倾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无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外旋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前垂屈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Front_vert_bend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前倾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水平前倾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内旋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前内屈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Front_int_bend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水平外展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侧垂屈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Side_vert_bend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后倾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后屈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Back_bend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深屈</a:t>
                      </a:r>
                      <a:r>
                        <a:rPr lang="en-US" altLang="zh-CN" sz="1600" dirty="0" smtClean="0"/>
                        <a:t>(Deep Bend)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前倾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前深屈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Front_deep_bend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外展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侧后屈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Side_back_bend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86938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后倾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后深屈</a:t>
                      </a:r>
                      <a:r>
                        <a:rPr lang="en-US" altLang="zh-CN" sz="1200" dirty="0" smtClean="0"/>
                        <a:t>(</a:t>
                      </a:r>
                      <a:r>
                        <a:rPr lang="en-US" altLang="zh-CN" sz="1200" dirty="0" err="1" smtClean="0"/>
                        <a:t>Back_deep_bend</a:t>
                      </a:r>
                      <a:r>
                        <a:rPr lang="en-US" altLang="zh-CN" sz="1200" dirty="0" smtClean="0"/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603783" y="2887229"/>
            <a:ext cx="6096000" cy="4062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14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/>
              <a:t>第一类：直 </a:t>
            </a:r>
            <a:r>
              <a:rPr lang="en-US" altLang="zh-CN" sz="2000" dirty="0"/>
              <a:t>+ </a:t>
            </a:r>
            <a:r>
              <a:rPr lang="zh-CN" altLang="en-US" sz="2000" dirty="0"/>
              <a:t>直</a:t>
            </a:r>
            <a:endParaRPr lang="en-US" altLang="zh-CN" sz="2000" dirty="0"/>
          </a:p>
          <a:p>
            <a:pPr lvl="1">
              <a:lnSpc>
                <a:spcPct val="114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/>
              <a:t> </a:t>
            </a:r>
            <a:r>
              <a:rPr lang="zh-CN" altLang="en-US" sz="1600" dirty="0"/>
              <a:t>直立</a:t>
            </a:r>
            <a:r>
              <a:rPr lang="en-US" altLang="zh-CN" sz="1600" dirty="0"/>
              <a:t>(Upright)</a:t>
            </a:r>
            <a:r>
              <a:rPr lang="zh-CN" altLang="en-US" sz="1600" dirty="0"/>
              <a:t>，迈步</a:t>
            </a:r>
            <a:r>
              <a:rPr lang="en-US" altLang="zh-CN" sz="1600" dirty="0"/>
              <a:t>(Pace)</a:t>
            </a:r>
            <a:r>
              <a:rPr lang="zh-CN" altLang="en-US" sz="1600" dirty="0"/>
              <a:t>，横向迈步</a:t>
            </a:r>
            <a:r>
              <a:rPr lang="en-US" altLang="zh-CN" sz="1600" dirty="0"/>
              <a:t>(</a:t>
            </a:r>
            <a:r>
              <a:rPr lang="en-US" altLang="zh-CN" sz="1600" dirty="0" err="1"/>
              <a:t>Pace_lateral</a:t>
            </a:r>
            <a:r>
              <a:rPr lang="en-US" altLang="zh-CN" sz="1600" dirty="0"/>
              <a:t>)</a:t>
            </a:r>
            <a:r>
              <a:rPr lang="zh-CN" altLang="en-US" sz="1600" dirty="0"/>
              <a:t>，踢腿</a:t>
            </a:r>
            <a:r>
              <a:rPr lang="en-US" altLang="zh-CN" sz="1600" dirty="0"/>
              <a:t>(Kick)</a:t>
            </a:r>
            <a:r>
              <a:rPr lang="zh-CN" altLang="en-US" sz="1600" dirty="0"/>
              <a:t>，斜靠</a:t>
            </a:r>
            <a:r>
              <a:rPr lang="en-US" altLang="zh-CN" sz="1600" dirty="0"/>
              <a:t>(Lean)</a:t>
            </a:r>
            <a:r>
              <a:rPr lang="zh-CN" altLang="en-US" sz="1600" dirty="0"/>
              <a:t>，交叉</a:t>
            </a:r>
            <a:r>
              <a:rPr lang="en-US" altLang="zh-CN" sz="1600" dirty="0"/>
              <a:t>(Cross)</a:t>
            </a:r>
            <a:r>
              <a:rPr lang="zh-CN" altLang="en-US" sz="1600" dirty="0"/>
              <a:t>，坐姿伸直腿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Sitted_relax</a:t>
            </a:r>
            <a:r>
              <a:rPr lang="en-US" altLang="zh-CN" sz="1600" dirty="0"/>
              <a:t>)</a:t>
            </a:r>
            <a:r>
              <a:rPr lang="zh-CN" altLang="en-US" sz="1600" dirty="0"/>
              <a:t>，分腿</a:t>
            </a:r>
            <a:r>
              <a:rPr lang="en-US" altLang="zh-CN" sz="1600" dirty="0"/>
              <a:t>(Split)</a:t>
            </a:r>
          </a:p>
          <a:p>
            <a:pPr marL="342900" indent="-342900">
              <a:lnSpc>
                <a:spcPct val="114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/>
              <a:t>第二类： 直 </a:t>
            </a:r>
            <a:r>
              <a:rPr lang="en-US" altLang="zh-CN" sz="2000" dirty="0"/>
              <a:t>+ </a:t>
            </a:r>
            <a:r>
              <a:rPr lang="zh-CN" altLang="en-US" sz="2000" dirty="0"/>
              <a:t>屈</a:t>
            </a:r>
            <a:endParaRPr lang="en-US" altLang="zh-CN" sz="2000" dirty="0"/>
          </a:p>
          <a:p>
            <a:pPr lvl="1">
              <a:lnSpc>
                <a:spcPct val="114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altLang="zh-CN" sz="1600" dirty="0"/>
              <a:t> </a:t>
            </a:r>
            <a:r>
              <a:rPr lang="zh-CN" altLang="en-US" sz="1600" dirty="0"/>
              <a:t>踏步</a:t>
            </a:r>
            <a:r>
              <a:rPr lang="en-US" altLang="zh-CN" sz="1600" dirty="0"/>
              <a:t>(Stepping)</a:t>
            </a:r>
            <a:r>
              <a:rPr lang="zh-CN" altLang="en-US" sz="1600" dirty="0"/>
              <a:t>，跑步</a:t>
            </a:r>
            <a:r>
              <a:rPr lang="en-US" altLang="zh-CN" sz="1600" dirty="0"/>
              <a:t>(Run)</a:t>
            </a:r>
            <a:r>
              <a:rPr lang="zh-CN" altLang="en-US" sz="1600" dirty="0"/>
              <a:t>，跳跃</a:t>
            </a:r>
            <a:r>
              <a:rPr lang="en-US" altLang="zh-CN" sz="1600" dirty="0"/>
              <a:t>(Jump)</a:t>
            </a:r>
            <a:r>
              <a:rPr lang="zh-CN" altLang="en-US" sz="1600" dirty="0"/>
              <a:t>，弓步</a:t>
            </a:r>
            <a:r>
              <a:rPr lang="en-US" altLang="zh-CN" sz="1600" dirty="0"/>
              <a:t>(</a:t>
            </a:r>
            <a:r>
              <a:rPr lang="en-US" altLang="zh-CN" sz="1600" dirty="0" err="1"/>
              <a:t>Bow_step</a:t>
            </a:r>
            <a:r>
              <a:rPr lang="en-US" altLang="zh-CN" sz="1600" dirty="0"/>
              <a:t>)</a:t>
            </a:r>
            <a:r>
              <a:rPr lang="zh-CN" altLang="en-US" sz="1600" dirty="0"/>
              <a:t>，左腿搭右腿上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Left_over_right</a:t>
            </a:r>
            <a:r>
              <a:rPr lang="en-US" altLang="zh-CN" sz="1600" dirty="0"/>
              <a:t>)</a:t>
            </a:r>
            <a:r>
              <a:rPr lang="zh-CN" altLang="en-US" sz="1600" dirty="0"/>
              <a:t>，右腿搭左腿上</a:t>
            </a:r>
            <a:r>
              <a:rPr lang="en-US" altLang="zh-CN" sz="1600" dirty="0"/>
              <a:t>(</a:t>
            </a:r>
            <a:r>
              <a:rPr lang="en-US" altLang="zh-CN" sz="1600" dirty="0" err="1"/>
              <a:t>Right_over_left</a:t>
            </a:r>
            <a:r>
              <a:rPr lang="en-US" altLang="zh-CN" sz="1600" dirty="0"/>
              <a:t>)</a:t>
            </a:r>
            <a:r>
              <a:rPr lang="zh-CN" altLang="en-US" sz="1600" dirty="0"/>
              <a:t>。。。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14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/>
              <a:t>第三类： 屈</a:t>
            </a:r>
            <a:r>
              <a:rPr lang="en-US" altLang="zh-CN" sz="2000" dirty="0"/>
              <a:t> + </a:t>
            </a:r>
            <a:r>
              <a:rPr lang="zh-CN" altLang="en-US" sz="2000" dirty="0"/>
              <a:t>屈</a:t>
            </a:r>
            <a:endParaRPr lang="en-US" altLang="zh-CN" sz="2000" dirty="0"/>
          </a:p>
          <a:p>
            <a:pPr lvl="1">
              <a:lnSpc>
                <a:spcPct val="114000"/>
              </a:lnSpc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/>
              <a:t> </a:t>
            </a:r>
            <a:r>
              <a:rPr lang="zh-CN" altLang="en-US" sz="1600" dirty="0"/>
              <a:t>蹲姿</a:t>
            </a:r>
            <a:r>
              <a:rPr lang="en-US" altLang="zh-CN" sz="1600" dirty="0"/>
              <a:t>(Squat)</a:t>
            </a:r>
            <a:r>
              <a:rPr lang="zh-CN" altLang="en-US" sz="1600" dirty="0"/>
              <a:t>，深蹲</a:t>
            </a:r>
            <a:r>
              <a:rPr lang="en-US" altLang="zh-CN" sz="1600" dirty="0"/>
              <a:t>(</a:t>
            </a:r>
            <a:r>
              <a:rPr lang="en-US" altLang="zh-CN" sz="1600" dirty="0" err="1"/>
              <a:t>Deep_squat</a:t>
            </a:r>
            <a:r>
              <a:rPr lang="en-US" altLang="zh-CN" sz="1600" dirty="0"/>
              <a:t>)</a:t>
            </a:r>
            <a:r>
              <a:rPr lang="zh-CN" altLang="en-US" sz="1600" dirty="0"/>
              <a:t>，马步</a:t>
            </a:r>
            <a:r>
              <a:rPr lang="en-US" altLang="zh-CN" sz="1600" dirty="0"/>
              <a:t>(</a:t>
            </a:r>
            <a:r>
              <a:rPr lang="en-US" altLang="zh-CN" sz="1600" dirty="0" err="1"/>
              <a:t>Horse_step</a:t>
            </a:r>
            <a:r>
              <a:rPr lang="en-US" altLang="zh-CN" sz="1600" dirty="0"/>
              <a:t>)</a:t>
            </a:r>
            <a:r>
              <a:rPr lang="zh-CN" altLang="en-US" sz="1600" dirty="0"/>
              <a:t>，正常坐姿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Sitted_normal</a:t>
            </a:r>
            <a:r>
              <a:rPr lang="en-US" altLang="zh-CN" sz="1600" dirty="0"/>
              <a:t>)</a:t>
            </a:r>
            <a:r>
              <a:rPr lang="zh-CN" altLang="en-US" sz="1600" dirty="0"/>
              <a:t>，坐姿钩脚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Sitted_under_seat</a:t>
            </a:r>
            <a:r>
              <a:rPr lang="en-US" altLang="zh-CN" sz="1600" dirty="0"/>
              <a:t>)</a:t>
            </a:r>
            <a:r>
              <a:rPr lang="zh-CN" altLang="en-US" sz="1600" dirty="0"/>
              <a:t>，跪地</a:t>
            </a:r>
            <a:r>
              <a:rPr lang="en-US" altLang="zh-CN" sz="1600" dirty="0"/>
              <a:t>(Kneel)</a:t>
            </a:r>
            <a:r>
              <a:rPr lang="zh-CN" altLang="en-US" sz="1600" dirty="0"/>
              <a:t>，单膝跪地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Single_kneel</a:t>
            </a:r>
            <a:r>
              <a:rPr lang="en-US" altLang="zh-CN" sz="1600" dirty="0"/>
              <a:t>)</a:t>
            </a:r>
            <a:r>
              <a:rPr lang="zh-CN" altLang="en-US" sz="1600" dirty="0"/>
              <a:t>。。。</a:t>
            </a:r>
            <a:endParaRPr lang="en-US" altLang="zh-CN" sz="1600" dirty="0"/>
          </a:p>
        </p:txBody>
      </p:sp>
      <p:sp>
        <p:nvSpPr>
          <p:cNvPr id="33" name="内容占位符 2"/>
          <p:cNvSpPr txBox="1">
            <a:spLocks/>
          </p:cNvSpPr>
          <p:nvPr/>
        </p:nvSpPr>
        <p:spPr>
          <a:xfrm>
            <a:off x="7157659" y="1310095"/>
            <a:ext cx="5150437" cy="276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正常行走（下肢关节屈伸角度）</a:t>
            </a:r>
            <a:endParaRPr lang="zh-CN" altLang="en-US" sz="2400" dirty="0"/>
          </a:p>
        </p:txBody>
      </p:sp>
      <p:pic>
        <p:nvPicPr>
          <p:cNvPr id="34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902" y="1679667"/>
            <a:ext cx="4804605" cy="2457039"/>
          </a:xfrm>
          <a:prstGeom prst="rect">
            <a:avLst/>
          </a:prstGeom>
        </p:spPr>
      </p:pic>
      <p:sp>
        <p:nvSpPr>
          <p:cNvPr id="35" name="内容占位符 2"/>
          <p:cNvSpPr txBox="1">
            <a:spLocks/>
          </p:cNvSpPr>
          <p:nvPr/>
        </p:nvSpPr>
        <p:spPr>
          <a:xfrm>
            <a:off x="7145785" y="3990119"/>
            <a:ext cx="5162311" cy="6671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/>
              <a:t>行走 </a:t>
            </a:r>
            <a:r>
              <a:rPr lang="en-US" altLang="zh-CN" sz="2400" dirty="0" smtClean="0"/>
              <a:t>- </a:t>
            </a:r>
            <a:r>
              <a:rPr lang="zh-CN" altLang="en-US" sz="2400" dirty="0" smtClean="0"/>
              <a:t>跳跃 </a:t>
            </a:r>
            <a:r>
              <a:rPr lang="en-US" altLang="zh-CN" sz="2400" dirty="0" smtClean="0"/>
              <a:t>- </a:t>
            </a:r>
            <a:r>
              <a:rPr lang="zh-CN" altLang="en-US" sz="2400" dirty="0" smtClean="0"/>
              <a:t>奔跑（上肢关节角度）</a:t>
            </a:r>
            <a:endParaRPr lang="zh-CN" altLang="en-US" sz="2400" dirty="0"/>
          </a:p>
        </p:txBody>
      </p:sp>
      <p:pic>
        <p:nvPicPr>
          <p:cNvPr id="36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637" y="4373129"/>
            <a:ext cx="4744607" cy="2446626"/>
          </a:xfrm>
          <a:prstGeom prst="rect">
            <a:avLst/>
          </a:prstGeom>
        </p:spPr>
      </p:pic>
      <p:sp>
        <p:nvSpPr>
          <p:cNvPr id="62" name="椭圆 30"/>
          <p:cNvSpPr/>
          <p:nvPr/>
        </p:nvSpPr>
        <p:spPr>
          <a:xfrm>
            <a:off x="3667675" y="4988410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直立</a:t>
            </a:r>
          </a:p>
        </p:txBody>
      </p:sp>
      <p:sp>
        <p:nvSpPr>
          <p:cNvPr id="63" name="椭圆 31"/>
          <p:cNvSpPr/>
          <p:nvPr/>
        </p:nvSpPr>
        <p:spPr>
          <a:xfrm>
            <a:off x="3659150" y="3888340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迈步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4" name="椭圆 32"/>
          <p:cNvSpPr/>
          <p:nvPr/>
        </p:nvSpPr>
        <p:spPr>
          <a:xfrm>
            <a:off x="4823873" y="3875531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迈步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5" name="椭圆 33"/>
          <p:cNvSpPr/>
          <p:nvPr/>
        </p:nvSpPr>
        <p:spPr>
          <a:xfrm>
            <a:off x="4247015" y="2805593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踢腿</a:t>
            </a:r>
          </a:p>
        </p:txBody>
      </p:sp>
      <p:sp>
        <p:nvSpPr>
          <p:cNvPr id="66" name="椭圆 34"/>
          <p:cNvSpPr/>
          <p:nvPr/>
        </p:nvSpPr>
        <p:spPr>
          <a:xfrm>
            <a:off x="3027775" y="2805593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跑步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7" name="椭圆 35"/>
          <p:cNvSpPr/>
          <p:nvPr/>
        </p:nvSpPr>
        <p:spPr>
          <a:xfrm>
            <a:off x="3690710" y="6085071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横迈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8" name="椭圆 36"/>
          <p:cNvSpPr/>
          <p:nvPr/>
        </p:nvSpPr>
        <p:spPr>
          <a:xfrm>
            <a:off x="5974529" y="4971916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深蹲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椭圆 37"/>
          <p:cNvSpPr/>
          <p:nvPr/>
        </p:nvSpPr>
        <p:spPr>
          <a:xfrm>
            <a:off x="4838007" y="4983788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蹲姿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0" name="椭圆 38"/>
          <p:cNvSpPr/>
          <p:nvPr/>
        </p:nvSpPr>
        <p:spPr>
          <a:xfrm>
            <a:off x="4840583" y="6085071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横迈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1" name="椭圆 39"/>
          <p:cNvSpPr/>
          <p:nvPr/>
        </p:nvSpPr>
        <p:spPr>
          <a:xfrm>
            <a:off x="5984102" y="3888340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弓步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2" name="椭圆 40"/>
          <p:cNvSpPr/>
          <p:nvPr/>
        </p:nvSpPr>
        <p:spPr>
          <a:xfrm>
            <a:off x="5990456" y="6085071"/>
            <a:ext cx="721725" cy="7217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马步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3" name="直接箭头连接符 43"/>
          <p:cNvCxnSpPr>
            <a:stCxn id="62" idx="6"/>
            <a:endCxn id="69" idx="2"/>
          </p:cNvCxnSpPr>
          <p:nvPr/>
        </p:nvCxnSpPr>
        <p:spPr>
          <a:xfrm flipV="1">
            <a:off x="4389400" y="5344651"/>
            <a:ext cx="448607" cy="462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45"/>
          <p:cNvCxnSpPr/>
          <p:nvPr/>
        </p:nvCxnSpPr>
        <p:spPr>
          <a:xfrm flipV="1">
            <a:off x="5535495" y="5350007"/>
            <a:ext cx="448607" cy="462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46"/>
          <p:cNvCxnSpPr/>
          <p:nvPr/>
        </p:nvCxnSpPr>
        <p:spPr>
          <a:xfrm flipV="1">
            <a:off x="4389400" y="6446367"/>
            <a:ext cx="448607" cy="4622"/>
          </a:xfrm>
          <a:prstGeom prst="straightConnector1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47"/>
          <p:cNvCxnSpPr/>
          <p:nvPr/>
        </p:nvCxnSpPr>
        <p:spPr>
          <a:xfrm flipV="1">
            <a:off x="5535495" y="6451723"/>
            <a:ext cx="448607" cy="462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48"/>
          <p:cNvCxnSpPr/>
          <p:nvPr/>
        </p:nvCxnSpPr>
        <p:spPr>
          <a:xfrm flipV="1">
            <a:off x="4379827" y="4228012"/>
            <a:ext cx="448607" cy="4622"/>
          </a:xfrm>
          <a:prstGeom prst="straightConnector1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49"/>
          <p:cNvCxnSpPr/>
          <p:nvPr/>
        </p:nvCxnSpPr>
        <p:spPr>
          <a:xfrm flipV="1">
            <a:off x="5525922" y="4233368"/>
            <a:ext cx="448607" cy="4622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50"/>
          <p:cNvCxnSpPr>
            <a:stCxn id="63" idx="4"/>
            <a:endCxn id="62" idx="0"/>
          </p:cNvCxnSpPr>
          <p:nvPr/>
        </p:nvCxnSpPr>
        <p:spPr>
          <a:xfrm>
            <a:off x="4020013" y="4610065"/>
            <a:ext cx="8525" cy="378345"/>
          </a:xfrm>
          <a:prstGeom prst="straightConnector1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53"/>
          <p:cNvCxnSpPr/>
          <p:nvPr/>
        </p:nvCxnSpPr>
        <p:spPr>
          <a:xfrm>
            <a:off x="4044428" y="5705513"/>
            <a:ext cx="8525" cy="378345"/>
          </a:xfrm>
          <a:prstGeom prst="straightConnector1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54"/>
          <p:cNvCxnSpPr>
            <a:stCxn id="66" idx="5"/>
            <a:endCxn id="63" idx="0"/>
          </p:cNvCxnSpPr>
          <p:nvPr/>
        </p:nvCxnSpPr>
        <p:spPr>
          <a:xfrm>
            <a:off x="3643806" y="3421624"/>
            <a:ext cx="376207" cy="46671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57"/>
          <p:cNvCxnSpPr>
            <a:stCxn id="65" idx="3"/>
            <a:endCxn id="63" idx="0"/>
          </p:cNvCxnSpPr>
          <p:nvPr/>
        </p:nvCxnSpPr>
        <p:spPr>
          <a:xfrm flipH="1">
            <a:off x="4020013" y="3421624"/>
            <a:ext cx="332696" cy="46671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60"/>
          <p:cNvCxnSpPr/>
          <p:nvPr/>
        </p:nvCxnSpPr>
        <p:spPr>
          <a:xfrm>
            <a:off x="5190344" y="4595504"/>
            <a:ext cx="8525" cy="37834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61"/>
          <p:cNvSpPr/>
          <p:nvPr/>
        </p:nvSpPr>
        <p:spPr>
          <a:xfrm>
            <a:off x="5436812" y="2764387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>
                <a:solidFill>
                  <a:srgbClr val="FF0000"/>
                </a:solidFill>
              </a:rPr>
              <a:t>单</a:t>
            </a:r>
            <a:r>
              <a:rPr lang="zh-CN" altLang="en-US" b="1" u="sng" dirty="0" smtClean="0">
                <a:solidFill>
                  <a:srgbClr val="FF0000"/>
                </a:solidFill>
              </a:rPr>
              <a:t>腿支撑</a:t>
            </a:r>
            <a:endParaRPr lang="zh-CN" altLang="en-US" b="1" u="sng" dirty="0">
              <a:solidFill>
                <a:srgbClr val="FF0000"/>
              </a:solidFill>
            </a:endParaRPr>
          </a:p>
        </p:txBody>
      </p:sp>
      <p:sp>
        <p:nvSpPr>
          <p:cNvPr id="85" name="矩形 62"/>
          <p:cNvSpPr/>
          <p:nvPr/>
        </p:nvSpPr>
        <p:spPr>
          <a:xfrm>
            <a:off x="5436812" y="3085066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 smtClean="0">
                <a:solidFill>
                  <a:schemeClr val="accent5">
                    <a:lumMod val="75000"/>
                  </a:schemeClr>
                </a:solidFill>
              </a:rPr>
              <a:t>双腿支撑</a:t>
            </a:r>
            <a:endParaRPr lang="zh-CN" altLang="en-US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6" name="矩形 63"/>
          <p:cNvSpPr/>
          <p:nvPr/>
        </p:nvSpPr>
        <p:spPr>
          <a:xfrm>
            <a:off x="5436812" y="341522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>
                <a:solidFill>
                  <a:srgbClr val="00B050"/>
                </a:solidFill>
              </a:rPr>
              <a:t>接触</a:t>
            </a:r>
            <a:r>
              <a:rPr lang="zh-CN" altLang="en-US" b="1" u="sng" dirty="0" smtClean="0">
                <a:solidFill>
                  <a:srgbClr val="00B050"/>
                </a:solidFill>
              </a:rPr>
              <a:t>状态改变</a:t>
            </a:r>
            <a:endParaRPr lang="zh-CN" altLang="en-US" b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00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98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9" grpId="0"/>
      <p:bldP spid="32" grpId="0"/>
      <p:bldP spid="32" grpId="1"/>
      <p:bldP spid="33" grpId="0"/>
      <p:bldP spid="35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84" grpId="0"/>
      <p:bldP spid="85" grpId="0"/>
      <p:bldP spid="8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</TotalTime>
  <Words>2384</Words>
  <Application>Microsoft Office PowerPoint</Application>
  <PresentationFormat>宽屏</PresentationFormat>
  <Paragraphs>339</Paragraphs>
  <Slides>28</Slides>
  <Notes>4</Notes>
  <HiddenSlides>0</HiddenSlides>
  <MMClips>2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DengXian</vt:lpstr>
      <vt:lpstr>黑体</vt:lpstr>
      <vt:lpstr>微软雅黑</vt:lpstr>
      <vt:lpstr>Arial</vt:lpstr>
      <vt:lpstr>Arial Black</vt:lpstr>
      <vt:lpstr>Cambria Math</vt:lpstr>
      <vt:lpstr>Wingdings</vt:lpstr>
      <vt:lpstr>Office 主题</vt:lpstr>
      <vt:lpstr>Equation</vt:lpstr>
      <vt:lpstr>人体动作捕捉技术</vt:lpstr>
      <vt:lpstr>研究背景</vt:lpstr>
      <vt:lpstr>应用领域</vt:lpstr>
      <vt:lpstr>Part I  人体运动捕捉技术研究</vt:lpstr>
      <vt:lpstr>动作捕捉技术研究和应用现状</vt:lpstr>
      <vt:lpstr>研究背景</vt:lpstr>
      <vt:lpstr>惯性实时动作捕捉算法流程优化</vt:lpstr>
      <vt:lpstr>惯性动作捕捉校准与模型参数估计</vt:lpstr>
      <vt:lpstr>人体姿态分类与识别</vt:lpstr>
      <vt:lpstr>环境接触判断</vt:lpstr>
      <vt:lpstr>脚部接触状态机</vt:lpstr>
      <vt:lpstr>人体姿态最优化解算（1）</vt:lpstr>
      <vt:lpstr>人体姿态最优化解算（2）</vt:lpstr>
      <vt:lpstr>逆运动学姿态算法</vt:lpstr>
      <vt:lpstr>混合动作捕捉技术研究背景</vt:lpstr>
      <vt:lpstr>混合实时动作捕捉算法流程</vt:lpstr>
      <vt:lpstr>混合动作捕捉的校准与模型参数估计（1）</vt:lpstr>
      <vt:lpstr>混合动作捕捉的校准与模型参数估计（2）</vt:lpstr>
      <vt:lpstr>光学与惯性数据融合（1）</vt:lpstr>
      <vt:lpstr>光学与惯性数据融合（2）</vt:lpstr>
      <vt:lpstr>混合动作捕捉效果展示</vt:lpstr>
      <vt:lpstr>日常运动分析在康复中的应用</vt:lpstr>
      <vt:lpstr>PowerPoint 演示文稿</vt:lpstr>
      <vt:lpstr>动作捕捉技术发展方向</vt:lpstr>
      <vt:lpstr>多层次人体运动模型</vt:lpstr>
      <vt:lpstr>轻量化动作捕捉技术</vt:lpstr>
      <vt:lpstr>集成应用示范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Hao Ma</cp:lastModifiedBy>
  <cp:revision>467</cp:revision>
  <dcterms:created xsi:type="dcterms:W3CDTF">2017-05-03T03:41:34Z</dcterms:created>
  <dcterms:modified xsi:type="dcterms:W3CDTF">2018-01-29T05:52:55Z</dcterms:modified>
</cp:coreProperties>
</file>